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10" r:id="rId3"/>
    <p:sldMasterId id="2147483711" r:id="rId4"/>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ssistant Medium"/>
      <p:regular r:id="rId37"/>
      <p:bold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Assistant"/>
      <p:regular r:id="rId47"/>
      <p:bold r:id="rId48"/>
    </p:embeddedFont>
    <p:embeddedFont>
      <p:font typeface="Helvetica Neue"/>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Assistant-bold.fntdata"/><Relationship Id="rId47" Type="http://schemas.openxmlformats.org/officeDocument/2006/relationships/font" Target="fonts/Assistant-regular.fntdata"/><Relationship Id="rId49" Type="http://schemas.openxmlformats.org/officeDocument/2006/relationships/font" Target="fonts/HelveticaNeue-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ssistantMedium-regular.fntdata"/><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font" Target="fonts/Assistant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italic.fntdata"/><Relationship Id="rId50" Type="http://schemas.openxmlformats.org/officeDocument/2006/relationships/font" Target="fonts/HelveticaNeue-bold.fntdata"/><Relationship Id="rId52"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iu5d3MIGj7LPRE62PgVM4GZrU170MftR5V-cGwGggc/edit?usp=shari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647448be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647448be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SLIDES_API13931240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SLIDES_API13931240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SLIDES_API139312403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SLIDES_API139312403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205388f6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205388f6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ssistant"/>
                <a:ea typeface="Assistant"/>
                <a:cs typeface="Assistant"/>
                <a:sym typeface="Assistant"/>
              </a:rPr>
              <a:t>Groups of 4-5 people gather to discuss these questions</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52fb767e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52fb767e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Learning goals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Learner timeline</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Project phase (small mention)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Important tools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Communication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Location &amp; format</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SLIDES_API15044739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SLIDES_API15044739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SLIDES_API21025527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SLIDES_API21025527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ffd7e243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ffd7e243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c205388f6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c205388f6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205388f6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c205388f6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2638414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c2638414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Learning goals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Learner timeline</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Project phase (small mention)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Important tools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Communication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Location &amp; format</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e890cc94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fe890cc94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2638414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c2638414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26384142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26384142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c26384142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c26384142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c2638414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c26384142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c26384142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c26384142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26384142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c26384142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205388f6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205388f6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Learning goals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Learner timeline</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Project phase (small mention)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Important tools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Communication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dk1"/>
                </a:solidFill>
                <a:latin typeface="Assistant"/>
                <a:ea typeface="Assistant"/>
                <a:cs typeface="Assistant"/>
                <a:sym typeface="Assistant"/>
              </a:rPr>
              <a:t>Location &amp; format</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c205388f6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c205388f6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205388f6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c205388f6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205388f6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c205388f6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3a692504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3a69250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205388f6e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205388f6e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3a69250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3a6925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Assistant"/>
                <a:ea typeface="Assistant"/>
                <a:cs typeface="Assistant"/>
                <a:sym typeface="Assistant"/>
              </a:rPr>
              <a:t>Format everyone stands and moves to find </a:t>
            </a:r>
            <a:r>
              <a:rPr b="1" lang="en" sz="1200">
                <a:latin typeface="Assistant"/>
                <a:ea typeface="Assistant"/>
                <a:cs typeface="Assistant"/>
                <a:sym typeface="Assistant"/>
              </a:rPr>
              <a:t>someone</a:t>
            </a:r>
            <a:r>
              <a:rPr b="1" lang="en" sz="1200">
                <a:latin typeface="Assistant"/>
                <a:ea typeface="Assistant"/>
                <a:cs typeface="Assistant"/>
                <a:sym typeface="Assistant"/>
              </a:rPr>
              <a:t> new</a:t>
            </a:r>
            <a:endParaRPr b="1" sz="1200">
              <a:latin typeface="Assistant"/>
              <a:ea typeface="Assistant"/>
              <a:cs typeface="Assistant"/>
              <a:sym typeface="Assistant"/>
            </a:endParaRPr>
          </a:p>
          <a:p>
            <a:pPr indent="0" lvl="0" marL="0" rtl="0" algn="l">
              <a:spcBef>
                <a:spcPts val="0"/>
              </a:spcBef>
              <a:spcAft>
                <a:spcPts val="0"/>
              </a:spcAft>
              <a:buNone/>
            </a:pPr>
            <a:r>
              <a:t/>
            </a:r>
            <a:endParaRPr b="1" sz="1200">
              <a:latin typeface="Assistant"/>
              <a:ea typeface="Assistant"/>
              <a:cs typeface="Assistant"/>
              <a:sym typeface="Assistant"/>
            </a:endParaRPr>
          </a:p>
          <a:p>
            <a:pPr indent="0" lvl="0" marL="0" rtl="0" algn="l">
              <a:spcBef>
                <a:spcPts val="0"/>
              </a:spcBef>
              <a:spcAft>
                <a:spcPts val="0"/>
              </a:spcAft>
              <a:buNone/>
            </a:pPr>
            <a:r>
              <a:rPr b="1" lang="en" sz="1200">
                <a:latin typeface="Assistant"/>
                <a:ea typeface="Assistant"/>
                <a:cs typeface="Assistant"/>
                <a:sym typeface="Assistant"/>
              </a:rPr>
              <a:t>Find someone you don’t know very well</a:t>
            </a:r>
            <a:endParaRPr b="1" sz="1200">
              <a:latin typeface="Assistant"/>
              <a:ea typeface="Assistant"/>
              <a:cs typeface="Assistant"/>
              <a:sym typeface="Assistant"/>
            </a:endParaRPr>
          </a:p>
          <a:p>
            <a:pPr indent="0" lvl="0" marL="0" rtl="0" algn="l">
              <a:spcBef>
                <a:spcPts val="0"/>
              </a:spcBef>
              <a:spcAft>
                <a:spcPts val="0"/>
              </a:spcAft>
              <a:buNone/>
            </a:pPr>
            <a:r>
              <a:t/>
            </a:r>
            <a:endParaRPr b="1" sz="1200">
              <a:latin typeface="Assistant"/>
              <a:ea typeface="Assistant"/>
              <a:cs typeface="Assistant"/>
              <a:sym typeface="Assistant"/>
            </a:endParaRPr>
          </a:p>
          <a:p>
            <a:pPr indent="0" lvl="0" marL="0" rtl="0" algn="l">
              <a:spcBef>
                <a:spcPts val="0"/>
              </a:spcBef>
              <a:spcAft>
                <a:spcPts val="0"/>
              </a:spcAft>
              <a:buNone/>
            </a:pPr>
            <a:r>
              <a:rPr lang="en" sz="1200">
                <a:solidFill>
                  <a:srgbClr val="4A4A4A"/>
                </a:solidFill>
                <a:highlight>
                  <a:srgbClr val="FFFFFF"/>
                </a:highlight>
                <a:latin typeface="Lato"/>
                <a:ea typeface="Lato"/>
                <a:cs typeface="Lato"/>
                <a:sym typeface="Lato"/>
              </a:rPr>
              <a:t>Switch to a new person: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b="1" lang="en" sz="1200">
                <a:solidFill>
                  <a:schemeClr val="dk1"/>
                </a:solidFill>
                <a:latin typeface="Assistant"/>
                <a:ea typeface="Assistant"/>
                <a:cs typeface="Assistant"/>
                <a:sym typeface="Assistant"/>
              </a:rPr>
              <a:t>Who are you and:</a:t>
            </a:r>
            <a:endParaRPr b="1" sz="1200">
              <a:solidFill>
                <a:schemeClr val="dk1"/>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200">
                <a:solidFill>
                  <a:srgbClr val="4A4A4A"/>
                </a:solidFill>
                <a:highlight>
                  <a:srgbClr val="FFFFFF"/>
                </a:highlight>
                <a:latin typeface="Lato"/>
                <a:ea typeface="Lato"/>
                <a:cs typeface="Lato"/>
                <a:sym typeface="Lato"/>
              </a:rPr>
              <a:t>What was your favorite childhood game?</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4A4A4A"/>
                </a:solidFill>
                <a:highlight>
                  <a:srgbClr val="FFFFFF"/>
                </a:highlight>
                <a:latin typeface="Lato"/>
                <a:ea typeface="Lato"/>
                <a:cs typeface="Lato"/>
                <a:sym typeface="Lato"/>
              </a:rPr>
              <a:t>Switch to a new person: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b="1" lang="en" sz="1200">
                <a:solidFill>
                  <a:schemeClr val="dk1"/>
                </a:solidFill>
                <a:latin typeface="Assistant"/>
                <a:ea typeface="Assistant"/>
                <a:cs typeface="Assistant"/>
                <a:sym typeface="Assistant"/>
              </a:rPr>
              <a:t>Who are you and:</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4A4A4A"/>
                </a:solidFill>
                <a:highlight>
                  <a:srgbClr val="FFFFFF"/>
                </a:highlight>
                <a:latin typeface="Lato"/>
                <a:ea typeface="Lato"/>
                <a:cs typeface="Lato"/>
                <a:sym typeface="Lato"/>
              </a:rPr>
              <a:t>What are your best talents?</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4A4A4A"/>
                </a:solidFill>
                <a:highlight>
                  <a:srgbClr val="FFFFFF"/>
                </a:highlight>
                <a:latin typeface="Lato"/>
                <a:ea typeface="Lato"/>
                <a:cs typeface="Lato"/>
                <a:sym typeface="Lato"/>
              </a:rPr>
              <a:t>Switch to a new person: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b="1" lang="en" sz="1200">
                <a:solidFill>
                  <a:schemeClr val="dk1"/>
                </a:solidFill>
                <a:latin typeface="Assistant"/>
                <a:ea typeface="Assistant"/>
                <a:cs typeface="Assistant"/>
                <a:sym typeface="Assistant"/>
              </a:rPr>
              <a:t>Who are you and:</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4A4A4A"/>
                </a:solidFill>
                <a:highlight>
                  <a:srgbClr val="FFFFFF"/>
                </a:highlight>
                <a:latin typeface="Lato"/>
                <a:ea typeface="Lato"/>
                <a:cs typeface="Lato"/>
                <a:sym typeface="Lato"/>
              </a:rPr>
              <a:t>What is your idea for the next great invention?</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4A4A4A"/>
                </a:solidFill>
                <a:highlight>
                  <a:srgbClr val="FFFFFF"/>
                </a:highlight>
                <a:latin typeface="Lato"/>
                <a:ea typeface="Lato"/>
                <a:cs typeface="Lato"/>
                <a:sym typeface="Lato"/>
              </a:rPr>
              <a:t>Switch to a new person: </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200">
                <a:solidFill>
                  <a:schemeClr val="dk1"/>
                </a:solidFill>
                <a:latin typeface="Assistant"/>
                <a:ea typeface="Assistant"/>
                <a:cs typeface="Assistant"/>
                <a:sym typeface="Assistant"/>
              </a:rPr>
              <a:t>Who are you and:</a:t>
            </a:r>
            <a:endParaRPr sz="1200">
              <a:solidFill>
                <a:srgbClr val="4A4A4A"/>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4A4A4A"/>
                </a:solidFill>
                <a:highlight>
                  <a:srgbClr val="FFFFFF"/>
                </a:highlight>
                <a:latin typeface="Lato"/>
                <a:ea typeface="Lato"/>
                <a:cs typeface="Lato"/>
                <a:sym typeface="Lato"/>
              </a:rPr>
              <a:t>What is a fun fact not many people know?</a:t>
            </a:r>
            <a:endParaRPr sz="1200">
              <a:solidFill>
                <a:srgbClr val="4A4A4A"/>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a445e2f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a445e2f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ssistant"/>
                <a:ea typeface="Assistant"/>
                <a:cs typeface="Assistant"/>
                <a:sym typeface="Assistant"/>
              </a:rPr>
              <a:t>ASK THE TEACHERS TO Introduce themselves</a:t>
            </a:r>
            <a:endParaRPr b="1">
              <a:latin typeface="Assistant"/>
              <a:ea typeface="Assistant"/>
              <a:cs typeface="Assistant"/>
              <a:sym typeface="Assistant"/>
            </a:endParaRPr>
          </a:p>
          <a:p>
            <a:pPr indent="0" lvl="0" marL="0" rtl="0" algn="l">
              <a:spcBef>
                <a:spcPts val="0"/>
              </a:spcBef>
              <a:spcAft>
                <a:spcPts val="0"/>
              </a:spcAft>
              <a:buNone/>
            </a:pPr>
            <a:r>
              <a:t/>
            </a:r>
            <a:endParaRPr b="1">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Name</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Where you work</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What you work as</a:t>
            </a:r>
            <a:br>
              <a:rPr lang="en">
                <a:latin typeface="Assistant"/>
                <a:ea typeface="Assistant"/>
                <a:cs typeface="Assistant"/>
                <a:sym typeface="Assistant"/>
              </a:rPr>
            </a:br>
            <a:endParaRPr>
              <a:latin typeface="Assistant"/>
              <a:ea typeface="Assistant"/>
              <a:cs typeface="Assistant"/>
              <a:sym typeface="Assistan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0edcd121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c0edcd1217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2fb767e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52fb767e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ssistant"/>
              <a:buChar char="-"/>
            </a:pPr>
            <a:r>
              <a:rPr lang="en">
                <a:latin typeface="Assistant"/>
                <a:ea typeface="Assistant"/>
                <a:cs typeface="Assistant"/>
                <a:sym typeface="Assistant"/>
              </a:rPr>
              <a:t>Why are we talking </a:t>
            </a:r>
            <a:r>
              <a:rPr lang="en" u="sng">
                <a:solidFill>
                  <a:schemeClr val="hlink"/>
                </a:solidFill>
                <a:latin typeface="Assistant"/>
                <a:ea typeface="Assistant"/>
                <a:cs typeface="Assistant"/>
                <a:sym typeface="Assistant"/>
                <a:hlinkClick r:id="rId2"/>
              </a:rPr>
              <a:t>about working alliance?</a:t>
            </a:r>
            <a:endParaRPr>
              <a:latin typeface="Assistant"/>
              <a:ea typeface="Assistant"/>
              <a:cs typeface="Assistant"/>
              <a:sym typeface="Assistant"/>
            </a:endParaRPr>
          </a:p>
          <a:p>
            <a:pPr indent="-298450" lvl="0" marL="457200" rtl="0" algn="l">
              <a:spcBef>
                <a:spcPts val="0"/>
              </a:spcBef>
              <a:spcAft>
                <a:spcPts val="0"/>
              </a:spcAft>
              <a:buSzPts val="1100"/>
              <a:buFont typeface="Assistant"/>
              <a:buChar char="-"/>
            </a:pPr>
            <a:r>
              <a:rPr lang="en">
                <a:latin typeface="Assistant"/>
                <a:ea typeface="Assistant"/>
                <a:cs typeface="Assistant"/>
                <a:sym typeface="Assistant"/>
              </a:rPr>
              <a:t>Give a short intro to the Course culture doc </a:t>
            </a:r>
            <a:endParaRPr>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642ded4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1642ded4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Assistant"/>
                <a:ea typeface="Assistant"/>
                <a:cs typeface="Assistant"/>
                <a:sym typeface="Assistant"/>
              </a:rPr>
              <a:t>ReDI School Safe Space guidelines</a:t>
            </a:r>
            <a:endParaRPr b="1" sz="2000">
              <a:solidFill>
                <a:schemeClr val="dk1"/>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Will be written on the flip chart to start with</a:t>
            </a:r>
            <a:endParaRPr sz="2000">
              <a:solidFill>
                <a:schemeClr val="dk1"/>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Keep focus:</a:t>
            </a:r>
            <a:r>
              <a:rPr lang="en" sz="1450">
                <a:solidFill>
                  <a:srgbClr val="1D1C1D"/>
                </a:solidFill>
                <a:highlight>
                  <a:srgbClr val="F8F8F8"/>
                </a:highlight>
                <a:latin typeface="Assistant Medium"/>
                <a:ea typeface="Assistant Medium"/>
                <a:cs typeface="Assistant Medium"/>
                <a:sym typeface="Assistant Medium"/>
              </a:rPr>
              <a:t> we stay focused on our personal and group learning aims.</a:t>
            </a:r>
            <a:endParaRPr sz="1450">
              <a:solidFill>
                <a:srgbClr val="1D1C1D"/>
              </a:solidFill>
              <a:highlight>
                <a:srgbClr val="F8F8F8"/>
              </a:highlight>
              <a:latin typeface="Assistant Medium"/>
              <a:ea typeface="Assistant Medium"/>
              <a:cs typeface="Assistant Medium"/>
              <a:sym typeface="Assistant Medium"/>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Respect our time: </a:t>
            </a:r>
            <a:r>
              <a:rPr lang="en" sz="1450">
                <a:solidFill>
                  <a:srgbClr val="1D1C1D"/>
                </a:solidFill>
                <a:highlight>
                  <a:srgbClr val="F8F8F8"/>
                </a:highlight>
                <a:latin typeface="Assistant Medium"/>
                <a:ea typeface="Assistant Medium"/>
                <a:cs typeface="Assistant Medium"/>
                <a:sym typeface="Assistant Medium"/>
              </a:rPr>
              <a:t>let’s be punctual for arrival and after breaks so that we can start on time.</a:t>
            </a:r>
            <a:endParaRPr sz="1450">
              <a:solidFill>
                <a:srgbClr val="1D1C1D"/>
              </a:solidFill>
              <a:highlight>
                <a:srgbClr val="F8F8F8"/>
              </a:highlight>
              <a:latin typeface="Assistant Medium"/>
              <a:ea typeface="Assistant Medium"/>
              <a:cs typeface="Assistant Medium"/>
              <a:sym typeface="Assistant Medium"/>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Create spaces for inquiry: </a:t>
            </a:r>
            <a:r>
              <a:rPr lang="en" sz="1450">
                <a:solidFill>
                  <a:srgbClr val="1D1C1D"/>
                </a:solidFill>
                <a:highlight>
                  <a:srgbClr val="F8F8F8"/>
                </a:highlight>
                <a:latin typeface="Assistant Medium"/>
                <a:ea typeface="Assistant Medium"/>
                <a:cs typeface="Assistant Medium"/>
                <a:sym typeface="Assistant Medium"/>
              </a:rPr>
              <a:t>we encourage all questions, we learn through asking questions and it is likely on someone else’s mind too if it’s your question! Let’s allow for any kind of question.</a:t>
            </a:r>
            <a:endParaRPr sz="1450">
              <a:solidFill>
                <a:srgbClr val="1D1C1D"/>
              </a:solidFill>
              <a:highlight>
                <a:srgbClr val="F8F8F8"/>
              </a:highlight>
              <a:latin typeface="Assistant Medium"/>
              <a:ea typeface="Assistant Medium"/>
              <a:cs typeface="Assistant Medium"/>
              <a:sym typeface="Assistant Medium"/>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Be kind and brave:</a:t>
            </a:r>
            <a:r>
              <a:rPr lang="en" sz="1450">
                <a:solidFill>
                  <a:srgbClr val="1D1C1D"/>
                </a:solidFill>
                <a:highlight>
                  <a:srgbClr val="F8F8F8"/>
                </a:highlight>
                <a:latin typeface="Assistant Medium"/>
                <a:ea typeface="Assistant Medium"/>
                <a:cs typeface="Assistant Medium"/>
                <a:sym typeface="Assistant Medium"/>
              </a:rPr>
              <a:t> we take care of each other in this learning environment and treat each other kindly and with respect whilst also stepping out of our comfort zone and into an active learning zone.</a:t>
            </a:r>
            <a:endParaRPr sz="1450">
              <a:solidFill>
                <a:srgbClr val="1D1C1D"/>
              </a:solidFill>
              <a:highlight>
                <a:srgbClr val="F8F8F8"/>
              </a:highlight>
              <a:latin typeface="Assistant Medium"/>
              <a:ea typeface="Assistant Medium"/>
              <a:cs typeface="Assistant Medium"/>
              <a:sym typeface="Assistant Medium"/>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Be mindful of the space you take up:</a:t>
            </a:r>
            <a:r>
              <a:rPr lang="en" sz="1450">
                <a:solidFill>
                  <a:srgbClr val="1D1C1D"/>
                </a:solidFill>
                <a:highlight>
                  <a:srgbClr val="F8F8F8"/>
                </a:highlight>
                <a:latin typeface="Assistant Medium"/>
                <a:ea typeface="Assistant Medium"/>
                <a:cs typeface="Assistant Medium"/>
                <a:sym typeface="Assistant Medium"/>
              </a:rPr>
              <a:t> we aim to allow space for our voices to be heard as a group. It’s normal that some of us enjoy public speaking more than others. Let us find ways to give space for everyone to be heard, in group conversations, pairwork and in our larger setting.</a:t>
            </a:r>
            <a:endParaRPr sz="1450">
              <a:solidFill>
                <a:srgbClr val="1D1C1D"/>
              </a:solidFill>
              <a:highlight>
                <a:srgbClr val="F8F8F8"/>
              </a:highlight>
              <a:latin typeface="Assistant Medium"/>
              <a:ea typeface="Assistant Medium"/>
              <a:cs typeface="Assistant Medium"/>
              <a:sym typeface="Assistant Medium"/>
            </a:endParaRPr>
          </a:p>
          <a:p>
            <a:pPr indent="0" lvl="0" marL="0" rtl="0" algn="l">
              <a:spcBef>
                <a:spcPts val="0"/>
              </a:spcBef>
              <a:spcAft>
                <a:spcPts val="0"/>
              </a:spcAft>
              <a:buClr>
                <a:schemeClr val="dk1"/>
              </a:buClr>
              <a:buSzPts val="1100"/>
              <a:buFont typeface="Arial"/>
              <a:buNone/>
            </a:pPr>
            <a:r>
              <a:rPr b="1" lang="en" sz="1450">
                <a:solidFill>
                  <a:srgbClr val="1D1C1D"/>
                </a:solidFill>
                <a:highlight>
                  <a:srgbClr val="F8F8F8"/>
                </a:highlight>
                <a:latin typeface="Assistant"/>
                <a:ea typeface="Assistant"/>
                <a:cs typeface="Assistant"/>
                <a:sym typeface="Assistant"/>
              </a:rPr>
              <a:t>Look for the learnings:</a:t>
            </a:r>
            <a:r>
              <a:rPr lang="en" sz="1450">
                <a:solidFill>
                  <a:srgbClr val="1D1C1D"/>
                </a:solidFill>
                <a:highlight>
                  <a:srgbClr val="F8F8F8"/>
                </a:highlight>
                <a:latin typeface="Assistant Medium"/>
                <a:ea typeface="Assistant Medium"/>
                <a:cs typeface="Assistant Medium"/>
                <a:sym typeface="Assistant Medium"/>
              </a:rPr>
              <a:t> we will face moments when we are feeling challenged, there will most likely always be a learning. Ask for support when you need it and embrace the learnings that come.</a:t>
            </a:r>
            <a:endParaRPr b="1" sz="20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94d0ad0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94d0ad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ssistant"/>
                <a:ea typeface="Assistant"/>
                <a:cs typeface="Assistant"/>
                <a:sym typeface="Assistant"/>
              </a:rPr>
              <a:t>Groups of 4-5 people gather to discuss these questions</a:t>
            </a:r>
            <a:endParaRPr sz="1200">
              <a:solidFill>
                <a:schemeClr val="dk1"/>
              </a:solidFill>
              <a:latin typeface="Assistant"/>
              <a:ea typeface="Assistant"/>
              <a:cs typeface="Assistant"/>
              <a:sym typeface="Assistan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0" y="1239060"/>
            <a:ext cx="6089100" cy="17763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1"/>
              </a:buClr>
              <a:buSzPts val="5200"/>
              <a:buNone/>
              <a:defRPr sz="5200">
                <a:solidFill>
                  <a:schemeClr val="accent1"/>
                </a:solidFill>
              </a:defRPr>
            </a:lvl1pPr>
            <a:lvl2pPr lvl="1">
              <a:lnSpc>
                <a:spcPct val="100000"/>
              </a:lnSpc>
              <a:spcBef>
                <a:spcPts val="0"/>
              </a:spcBef>
              <a:spcAft>
                <a:spcPts val="0"/>
              </a:spcAft>
              <a:buClr>
                <a:schemeClr val="accent1"/>
              </a:buClr>
              <a:buSzPts val="5200"/>
              <a:buNone/>
              <a:defRPr sz="5200">
                <a:solidFill>
                  <a:schemeClr val="accent1"/>
                </a:solidFill>
              </a:defRPr>
            </a:lvl2pPr>
            <a:lvl3pPr lvl="2">
              <a:lnSpc>
                <a:spcPct val="100000"/>
              </a:lnSpc>
              <a:spcBef>
                <a:spcPts val="0"/>
              </a:spcBef>
              <a:spcAft>
                <a:spcPts val="0"/>
              </a:spcAft>
              <a:buClr>
                <a:schemeClr val="accent1"/>
              </a:buClr>
              <a:buSzPts val="5200"/>
              <a:buNone/>
              <a:defRPr sz="5200">
                <a:solidFill>
                  <a:schemeClr val="accent1"/>
                </a:solidFill>
              </a:defRPr>
            </a:lvl3pPr>
            <a:lvl4pPr lvl="3">
              <a:lnSpc>
                <a:spcPct val="100000"/>
              </a:lnSpc>
              <a:spcBef>
                <a:spcPts val="0"/>
              </a:spcBef>
              <a:spcAft>
                <a:spcPts val="0"/>
              </a:spcAft>
              <a:buClr>
                <a:schemeClr val="accent1"/>
              </a:buClr>
              <a:buSzPts val="5200"/>
              <a:buNone/>
              <a:defRPr sz="5200">
                <a:solidFill>
                  <a:schemeClr val="accent1"/>
                </a:solidFill>
              </a:defRPr>
            </a:lvl4pPr>
            <a:lvl5pPr lvl="4">
              <a:lnSpc>
                <a:spcPct val="100000"/>
              </a:lnSpc>
              <a:spcBef>
                <a:spcPts val="0"/>
              </a:spcBef>
              <a:spcAft>
                <a:spcPts val="0"/>
              </a:spcAft>
              <a:buClr>
                <a:schemeClr val="accent1"/>
              </a:buClr>
              <a:buSzPts val="5200"/>
              <a:buNone/>
              <a:defRPr sz="5200">
                <a:solidFill>
                  <a:schemeClr val="accent1"/>
                </a:solidFill>
              </a:defRPr>
            </a:lvl5pPr>
            <a:lvl6pPr lvl="5">
              <a:lnSpc>
                <a:spcPct val="100000"/>
              </a:lnSpc>
              <a:spcBef>
                <a:spcPts val="0"/>
              </a:spcBef>
              <a:spcAft>
                <a:spcPts val="0"/>
              </a:spcAft>
              <a:buClr>
                <a:schemeClr val="accent1"/>
              </a:buClr>
              <a:buSzPts val="5200"/>
              <a:buNone/>
              <a:defRPr sz="5200">
                <a:solidFill>
                  <a:schemeClr val="accent1"/>
                </a:solidFill>
              </a:defRPr>
            </a:lvl6pPr>
            <a:lvl7pPr lvl="6">
              <a:lnSpc>
                <a:spcPct val="100000"/>
              </a:lnSpc>
              <a:spcBef>
                <a:spcPts val="0"/>
              </a:spcBef>
              <a:spcAft>
                <a:spcPts val="0"/>
              </a:spcAft>
              <a:buClr>
                <a:schemeClr val="accent1"/>
              </a:buClr>
              <a:buSzPts val="5200"/>
              <a:buNone/>
              <a:defRPr sz="5200">
                <a:solidFill>
                  <a:schemeClr val="accent1"/>
                </a:solidFill>
              </a:defRPr>
            </a:lvl7pPr>
            <a:lvl8pPr lvl="7">
              <a:lnSpc>
                <a:spcPct val="100000"/>
              </a:lnSpc>
              <a:spcBef>
                <a:spcPts val="0"/>
              </a:spcBef>
              <a:spcAft>
                <a:spcPts val="0"/>
              </a:spcAft>
              <a:buClr>
                <a:schemeClr val="accent1"/>
              </a:buClr>
              <a:buSzPts val="5200"/>
              <a:buNone/>
              <a:defRPr sz="5200">
                <a:solidFill>
                  <a:schemeClr val="accent1"/>
                </a:solidFill>
              </a:defRPr>
            </a:lvl8pPr>
            <a:lvl9pPr lvl="8">
              <a:lnSpc>
                <a:spcPct val="100000"/>
              </a:lnSpc>
              <a:spcBef>
                <a:spcPts val="0"/>
              </a:spcBef>
              <a:spcAft>
                <a:spcPts val="0"/>
              </a:spcAft>
              <a:buClr>
                <a:schemeClr val="accent1"/>
              </a:buClr>
              <a:buSzPts val="5200"/>
              <a:buNone/>
              <a:defRPr sz="5200">
                <a:solidFill>
                  <a:schemeClr val="accent1"/>
                </a:solidFill>
              </a:defRPr>
            </a:lvl9pPr>
          </a:lstStyle>
          <a:p/>
        </p:txBody>
      </p:sp>
      <p:sp>
        <p:nvSpPr>
          <p:cNvPr id="15" name="Google Shape;15;p2"/>
          <p:cNvSpPr txBox="1"/>
          <p:nvPr>
            <p:ph idx="1" type="subTitle"/>
          </p:nvPr>
        </p:nvSpPr>
        <p:spPr>
          <a:xfrm>
            <a:off x="311700" y="3015350"/>
            <a:ext cx="60891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1"/>
              </a:buClr>
              <a:buSzPts val="2800"/>
              <a:buNone/>
              <a:defRPr sz="28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6" name="Google Shape;16;p2"/>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7" name="Google Shape;17;p2"/>
          <p:cNvGrpSpPr/>
          <p:nvPr/>
        </p:nvGrpSpPr>
        <p:grpSpPr>
          <a:xfrm>
            <a:off x="311726" y="342910"/>
            <a:ext cx="2560425" cy="520904"/>
            <a:chOff x="311726" y="342910"/>
            <a:chExt cx="2560425" cy="520904"/>
          </a:xfrm>
        </p:grpSpPr>
        <p:sp>
          <p:nvSpPr>
            <p:cNvPr id="18" name="Google Shape;18;p2"/>
            <p:cNvSpPr/>
            <p:nvPr/>
          </p:nvSpPr>
          <p:spPr>
            <a:xfrm>
              <a:off x="311726" y="342910"/>
              <a:ext cx="2560425" cy="52090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
        <p:nvSpPr>
          <p:cNvPr id="20" name="Google Shape;20;p2"/>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000" y="-7000"/>
            <a:ext cx="9144000" cy="25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93140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000" y="4798125"/>
            <a:ext cx="9144000" cy="35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26" name="Google Shape;26;p2"/>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65"/>
              <a:buNone/>
            </a:pPr>
            <a:r>
              <a:rPr b="1" lang="en" sz="1000">
                <a:solidFill>
                  <a:schemeClr val="lt1"/>
                </a:solidFill>
                <a:latin typeface="Assistant"/>
                <a:ea typeface="Assistant"/>
                <a:cs typeface="Assistant"/>
                <a:sym typeface="Assistant"/>
              </a:rPr>
              <a:t>We use tech to connect human potential and opportunity with </a:t>
            </a:r>
            <a:r>
              <a:rPr b="1" lang="en" sz="1000">
                <a:solidFill>
                  <a:schemeClr val="lt1"/>
                </a:solidFill>
                <a:latin typeface="Assistant"/>
                <a:ea typeface="Assistant"/>
                <a:cs typeface="Assistant"/>
                <a:sym typeface="Assistant"/>
              </a:rPr>
              <a:t>d</a:t>
            </a:r>
            <a:r>
              <a:rPr b="1" lang="en" sz="1000">
                <a:solidFill>
                  <a:schemeClr val="lt1"/>
                </a:solidFill>
                <a:latin typeface="Assistant"/>
                <a:ea typeface="Assistant"/>
                <a:cs typeface="Assistant"/>
                <a:sym typeface="Assistant"/>
              </a:rPr>
              <a:t>ignity &amp; humility   </a:t>
            </a:r>
            <a:endParaRPr b="1" sz="1000">
              <a:solidFill>
                <a:schemeClr val="lt1"/>
              </a:solidFill>
              <a:latin typeface="Assistant"/>
              <a:ea typeface="Assistant"/>
              <a:cs typeface="Assistant"/>
              <a:sym typeface="Assistant"/>
            </a:endParaRPr>
          </a:p>
        </p:txBody>
      </p:sp>
      <p:sp>
        <p:nvSpPr>
          <p:cNvPr id="27" name="Google Shape;27;p2"/>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83" name="Shape 83"/>
        <p:cNvGrpSpPr/>
        <p:nvPr/>
      </p:nvGrpSpPr>
      <p:grpSpPr>
        <a:xfrm>
          <a:off x="0" y="0"/>
          <a:ext cx="0" cy="0"/>
          <a:chOff x="0" y="0"/>
          <a:chExt cx="0" cy="0"/>
        </a:xfrm>
      </p:grpSpPr>
      <p:sp>
        <p:nvSpPr>
          <p:cNvPr id="84" name="Google Shape;84;p11"/>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1"/>
          <p:cNvSpPr txBox="1"/>
          <p:nvPr>
            <p:ph idx="1" type="body"/>
          </p:nvPr>
        </p:nvSpPr>
        <p:spPr>
          <a:xfrm>
            <a:off x="311700" y="1005850"/>
            <a:ext cx="2679600" cy="3657300"/>
          </a:xfrm>
          <a:prstGeom prst="rect">
            <a:avLst/>
          </a:prstGeom>
          <a:solidFill>
            <a:schemeClr val="accent3"/>
          </a:solidFill>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6" name="Google Shape;86;p11"/>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ph idx="2" type="body"/>
          </p:nvPr>
        </p:nvSpPr>
        <p:spPr>
          <a:xfrm>
            <a:off x="6152700" y="1005850"/>
            <a:ext cx="2679600" cy="3657300"/>
          </a:xfrm>
          <a:prstGeom prst="rect">
            <a:avLst/>
          </a:prstGeom>
          <a:solidFill>
            <a:schemeClr val="accent3"/>
          </a:solidFill>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8" name="Google Shape;88;p11"/>
          <p:cNvSpPr txBox="1"/>
          <p:nvPr>
            <p:ph idx="3" type="body"/>
          </p:nvPr>
        </p:nvSpPr>
        <p:spPr>
          <a:xfrm>
            <a:off x="3232200" y="1005850"/>
            <a:ext cx="2679600" cy="3657300"/>
          </a:xfrm>
          <a:prstGeom prst="rect">
            <a:avLst/>
          </a:prstGeom>
          <a:solidFill>
            <a:schemeClr val="accent3"/>
          </a:solidFill>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2"/>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12"/>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3"/>
          <p:cNvSpPr txBox="1"/>
          <p:nvPr>
            <p:ph type="title"/>
          </p:nvPr>
        </p:nvSpPr>
        <p:spPr>
          <a:xfrm>
            <a:off x="311700" y="342900"/>
            <a:ext cx="2808000" cy="8664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13"/>
          <p:cNvSpPr txBox="1"/>
          <p:nvPr>
            <p:ph idx="1" type="body"/>
          </p:nvPr>
        </p:nvSpPr>
        <p:spPr>
          <a:xfrm>
            <a:off x="311700" y="1209300"/>
            <a:ext cx="2808000" cy="3453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95" name="Google Shape;95;p13"/>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14"/>
          <p:cNvSpPr txBox="1"/>
          <p:nvPr>
            <p:ph type="title"/>
          </p:nvPr>
        </p:nvSpPr>
        <p:spPr>
          <a:xfrm>
            <a:off x="311700" y="342900"/>
            <a:ext cx="6541800" cy="43206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8" name="Google Shape;98;p14"/>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ontact">
  <p:cSld name="MAIN_POINT_1">
    <p:spTree>
      <p:nvGrpSpPr>
        <p:cNvPr id="99" name="Shape 99"/>
        <p:cNvGrpSpPr/>
        <p:nvPr/>
      </p:nvGrpSpPr>
      <p:grpSpPr>
        <a:xfrm>
          <a:off x="0" y="0"/>
          <a:ext cx="0" cy="0"/>
          <a:chOff x="0" y="0"/>
          <a:chExt cx="0" cy="0"/>
        </a:xfrm>
      </p:grpSpPr>
      <p:sp>
        <p:nvSpPr>
          <p:cNvPr id="100" name="Google Shape;100;p15"/>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01" name="Google Shape;101;p15"/>
          <p:cNvGrpSpPr/>
          <p:nvPr/>
        </p:nvGrpSpPr>
        <p:grpSpPr>
          <a:xfrm rot="2700000">
            <a:off x="585683" y="481417"/>
            <a:ext cx="694882" cy="564848"/>
            <a:chOff x="919500" y="1916075"/>
            <a:chExt cx="1067700" cy="867900"/>
          </a:xfrm>
        </p:grpSpPr>
        <p:sp>
          <p:nvSpPr>
            <p:cNvPr id="102" name="Google Shape;102;p15"/>
            <p:cNvSpPr/>
            <p:nvPr/>
          </p:nvSpPr>
          <p:spPr>
            <a:xfrm>
              <a:off x="919500" y="1992275"/>
              <a:ext cx="915300" cy="7917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071900" y="191607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5"/>
          <p:cNvGrpSpPr/>
          <p:nvPr/>
        </p:nvGrpSpPr>
        <p:grpSpPr>
          <a:xfrm rot="8100000">
            <a:off x="7746888" y="3437645"/>
            <a:ext cx="912919" cy="742084"/>
            <a:chOff x="521400" y="3135325"/>
            <a:chExt cx="1067700" cy="867900"/>
          </a:xfrm>
        </p:grpSpPr>
        <p:sp>
          <p:nvSpPr>
            <p:cNvPr id="105" name="Google Shape;105;p15"/>
            <p:cNvSpPr/>
            <p:nvPr/>
          </p:nvSpPr>
          <p:spPr>
            <a:xfrm>
              <a:off x="521400" y="3211525"/>
              <a:ext cx="915300" cy="79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673800" y="313532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5"/>
          <p:cNvSpPr txBox="1"/>
          <p:nvPr>
            <p:ph type="title"/>
          </p:nvPr>
        </p:nvSpPr>
        <p:spPr>
          <a:xfrm>
            <a:off x="311700" y="342900"/>
            <a:ext cx="8100000" cy="20940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2pPr>
            <a:lvl3pPr lvl="2"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3pPr>
            <a:lvl4pPr lvl="3"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4pPr>
            <a:lvl5pPr lvl="4"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5pPr>
            <a:lvl6pPr lvl="5"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6pPr>
            <a:lvl7pPr lvl="6"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7pPr>
            <a:lvl8pPr lvl="7"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8pPr>
            <a:lvl9pPr lvl="8" rtl="0">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16"/>
          <p:cNvSpPr/>
          <p:nvPr/>
        </p:nvSpPr>
        <p:spPr>
          <a:xfrm>
            <a:off x="457200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type="title"/>
          </p:nvPr>
        </p:nvSpPr>
        <p:spPr>
          <a:xfrm>
            <a:off x="311700" y="679950"/>
            <a:ext cx="3999000" cy="22704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lgn="ctr">
              <a:spcBef>
                <a:spcPts val="0"/>
              </a:spcBef>
              <a:spcAft>
                <a:spcPts val="0"/>
              </a:spcAft>
              <a:buSzPts val="4200"/>
              <a:buFont typeface="Assistant"/>
              <a:buNone/>
              <a:defRPr b="1" sz="4200">
                <a:latin typeface="Assistant"/>
                <a:ea typeface="Assistant"/>
                <a:cs typeface="Assistant"/>
                <a:sym typeface="Assistant"/>
              </a:defRPr>
            </a:lvl2pPr>
            <a:lvl3pPr lvl="2" algn="ctr">
              <a:spcBef>
                <a:spcPts val="0"/>
              </a:spcBef>
              <a:spcAft>
                <a:spcPts val="0"/>
              </a:spcAft>
              <a:buSzPts val="4200"/>
              <a:buFont typeface="Assistant"/>
              <a:buNone/>
              <a:defRPr b="1" sz="4200">
                <a:latin typeface="Assistant"/>
                <a:ea typeface="Assistant"/>
                <a:cs typeface="Assistant"/>
                <a:sym typeface="Assistant"/>
              </a:defRPr>
            </a:lvl3pPr>
            <a:lvl4pPr lvl="3" algn="ctr">
              <a:spcBef>
                <a:spcPts val="0"/>
              </a:spcBef>
              <a:spcAft>
                <a:spcPts val="0"/>
              </a:spcAft>
              <a:buSzPts val="4200"/>
              <a:buFont typeface="Assistant"/>
              <a:buNone/>
              <a:defRPr b="1" sz="4200">
                <a:latin typeface="Assistant"/>
                <a:ea typeface="Assistant"/>
                <a:cs typeface="Assistant"/>
                <a:sym typeface="Assistant"/>
              </a:defRPr>
            </a:lvl4pPr>
            <a:lvl5pPr lvl="4" algn="ctr">
              <a:spcBef>
                <a:spcPts val="0"/>
              </a:spcBef>
              <a:spcAft>
                <a:spcPts val="0"/>
              </a:spcAft>
              <a:buSzPts val="4200"/>
              <a:buFont typeface="Assistant"/>
              <a:buNone/>
              <a:defRPr b="1" sz="4200">
                <a:latin typeface="Assistant"/>
                <a:ea typeface="Assistant"/>
                <a:cs typeface="Assistant"/>
                <a:sym typeface="Assistant"/>
              </a:defRPr>
            </a:lvl5pPr>
            <a:lvl6pPr lvl="5" algn="ctr">
              <a:spcBef>
                <a:spcPts val="0"/>
              </a:spcBef>
              <a:spcAft>
                <a:spcPts val="0"/>
              </a:spcAft>
              <a:buSzPts val="4200"/>
              <a:buFont typeface="Assistant"/>
              <a:buNone/>
              <a:defRPr b="1" sz="4200">
                <a:latin typeface="Assistant"/>
                <a:ea typeface="Assistant"/>
                <a:cs typeface="Assistant"/>
                <a:sym typeface="Assistant"/>
              </a:defRPr>
            </a:lvl6pPr>
            <a:lvl7pPr lvl="6" algn="ctr">
              <a:spcBef>
                <a:spcPts val="0"/>
              </a:spcBef>
              <a:spcAft>
                <a:spcPts val="0"/>
              </a:spcAft>
              <a:buSzPts val="4200"/>
              <a:buFont typeface="Assistant"/>
              <a:buNone/>
              <a:defRPr b="1" sz="4200">
                <a:latin typeface="Assistant"/>
                <a:ea typeface="Assistant"/>
                <a:cs typeface="Assistant"/>
                <a:sym typeface="Assistant"/>
              </a:defRPr>
            </a:lvl7pPr>
            <a:lvl8pPr lvl="7" algn="ctr">
              <a:spcBef>
                <a:spcPts val="0"/>
              </a:spcBef>
              <a:spcAft>
                <a:spcPts val="0"/>
              </a:spcAft>
              <a:buSzPts val="4200"/>
              <a:buFont typeface="Assistant"/>
              <a:buNone/>
              <a:defRPr b="1" sz="4200">
                <a:latin typeface="Assistant"/>
                <a:ea typeface="Assistant"/>
                <a:cs typeface="Assistant"/>
                <a:sym typeface="Assistant"/>
              </a:defRPr>
            </a:lvl8pPr>
            <a:lvl9pPr lvl="8" algn="ctr">
              <a:spcBef>
                <a:spcPts val="0"/>
              </a:spcBef>
              <a:spcAft>
                <a:spcPts val="0"/>
              </a:spcAft>
              <a:buSzPts val="4200"/>
              <a:buFont typeface="Assistant"/>
              <a:buNone/>
              <a:defRPr b="1" sz="4200">
                <a:latin typeface="Assistant"/>
                <a:ea typeface="Assistant"/>
                <a:cs typeface="Assistant"/>
                <a:sym typeface="Assistant"/>
              </a:defRPr>
            </a:lvl9pPr>
          </a:lstStyle>
          <a:p/>
        </p:txBody>
      </p:sp>
      <p:sp>
        <p:nvSpPr>
          <p:cNvPr id="111" name="Google Shape;111;p16"/>
          <p:cNvSpPr txBox="1"/>
          <p:nvPr>
            <p:ph idx="1" type="subTitle"/>
          </p:nvPr>
        </p:nvSpPr>
        <p:spPr>
          <a:xfrm>
            <a:off x="311700" y="2950350"/>
            <a:ext cx="3999000" cy="123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2" name="Google Shape;112;p16"/>
          <p:cNvSpPr txBox="1"/>
          <p:nvPr>
            <p:ph idx="2" type="body"/>
          </p:nvPr>
        </p:nvSpPr>
        <p:spPr>
          <a:xfrm>
            <a:off x="4939500" y="342900"/>
            <a:ext cx="3419400" cy="41796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000"/>
              </a:spcBef>
              <a:spcAft>
                <a:spcPts val="0"/>
              </a:spcAft>
              <a:buClr>
                <a:schemeClr val="lt1"/>
              </a:buClr>
              <a:buSzPts val="1400"/>
              <a:buChar char="○"/>
              <a:defRPr>
                <a:solidFill>
                  <a:schemeClr val="lt1"/>
                </a:solidFill>
              </a:defRPr>
            </a:lvl2pPr>
            <a:lvl3pPr indent="-317500" lvl="2" marL="1371600">
              <a:spcBef>
                <a:spcPts val="1000"/>
              </a:spcBef>
              <a:spcAft>
                <a:spcPts val="0"/>
              </a:spcAft>
              <a:buClr>
                <a:schemeClr val="lt1"/>
              </a:buClr>
              <a:buSzPts val="1400"/>
              <a:buChar char="■"/>
              <a:defRPr>
                <a:solidFill>
                  <a:schemeClr val="lt1"/>
                </a:solidFill>
              </a:defRPr>
            </a:lvl3pPr>
            <a:lvl4pPr indent="-317500" lvl="3" marL="1828800">
              <a:spcBef>
                <a:spcPts val="1000"/>
              </a:spcBef>
              <a:spcAft>
                <a:spcPts val="0"/>
              </a:spcAft>
              <a:buClr>
                <a:schemeClr val="lt1"/>
              </a:buClr>
              <a:buSzPts val="1400"/>
              <a:buChar char="●"/>
              <a:defRPr>
                <a:solidFill>
                  <a:schemeClr val="lt1"/>
                </a:solidFill>
              </a:defRPr>
            </a:lvl4pPr>
            <a:lvl5pPr indent="-317500" lvl="4" marL="2286000">
              <a:spcBef>
                <a:spcPts val="1000"/>
              </a:spcBef>
              <a:spcAft>
                <a:spcPts val="0"/>
              </a:spcAft>
              <a:buClr>
                <a:schemeClr val="lt1"/>
              </a:buClr>
              <a:buSzPts val="1400"/>
              <a:buChar char="○"/>
              <a:defRPr>
                <a:solidFill>
                  <a:schemeClr val="lt1"/>
                </a:solidFill>
              </a:defRPr>
            </a:lvl5pPr>
            <a:lvl6pPr indent="-317500" lvl="5" marL="2743200">
              <a:spcBef>
                <a:spcPts val="1000"/>
              </a:spcBef>
              <a:spcAft>
                <a:spcPts val="0"/>
              </a:spcAft>
              <a:buClr>
                <a:schemeClr val="lt1"/>
              </a:buClr>
              <a:buSzPts val="1400"/>
              <a:buChar char="■"/>
              <a:defRPr>
                <a:solidFill>
                  <a:schemeClr val="lt1"/>
                </a:solidFill>
              </a:defRPr>
            </a:lvl6pPr>
            <a:lvl7pPr indent="-317500" lvl="6" marL="3200400">
              <a:spcBef>
                <a:spcPts val="1000"/>
              </a:spcBef>
              <a:spcAft>
                <a:spcPts val="0"/>
              </a:spcAft>
              <a:buClr>
                <a:schemeClr val="lt1"/>
              </a:buClr>
              <a:buSzPts val="1400"/>
              <a:buChar char="●"/>
              <a:defRPr>
                <a:solidFill>
                  <a:schemeClr val="lt1"/>
                </a:solidFill>
              </a:defRPr>
            </a:lvl7pPr>
            <a:lvl8pPr indent="-317500" lvl="7" marL="3657600">
              <a:spcBef>
                <a:spcPts val="1000"/>
              </a:spcBef>
              <a:spcAft>
                <a:spcPts val="0"/>
              </a:spcAft>
              <a:buClr>
                <a:schemeClr val="lt1"/>
              </a:buClr>
              <a:buSzPts val="1400"/>
              <a:buChar char="○"/>
              <a:defRPr>
                <a:solidFill>
                  <a:schemeClr val="lt1"/>
                </a:solidFill>
              </a:defRPr>
            </a:lvl8pPr>
            <a:lvl9pPr indent="-317500" lvl="8" marL="4114800">
              <a:spcBef>
                <a:spcPts val="1000"/>
              </a:spcBef>
              <a:spcAft>
                <a:spcPts val="1000"/>
              </a:spcAft>
              <a:buClr>
                <a:schemeClr val="lt1"/>
              </a:buClr>
              <a:buSzPts val="1400"/>
              <a:buChar char="■"/>
              <a:defRPr>
                <a:solidFill>
                  <a:schemeClr val="lt1"/>
                </a:solidFill>
              </a:defRPr>
            </a:lvl9pPr>
          </a:lstStyle>
          <a:p/>
        </p:txBody>
      </p:sp>
      <p:sp>
        <p:nvSpPr>
          <p:cNvPr id="113" name="Google Shape;113;p16"/>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17"/>
          <p:cNvSpPr txBox="1"/>
          <p:nvPr>
            <p:ph idx="1" type="body"/>
          </p:nvPr>
        </p:nvSpPr>
        <p:spPr>
          <a:xfrm>
            <a:off x="311700" y="4663200"/>
            <a:ext cx="7082100" cy="480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sz="1000"/>
            </a:lvl1pPr>
          </a:lstStyle>
          <a:p/>
        </p:txBody>
      </p:sp>
      <p:sp>
        <p:nvSpPr>
          <p:cNvPr id="116" name="Google Shape;116;p17"/>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
    <p:spTree>
      <p:nvGrpSpPr>
        <p:cNvPr id="117" name="Shape 117"/>
        <p:cNvGrpSpPr/>
        <p:nvPr/>
      </p:nvGrpSpPr>
      <p:grpSpPr>
        <a:xfrm>
          <a:off x="0" y="0"/>
          <a:ext cx="0" cy="0"/>
          <a:chOff x="0" y="0"/>
          <a:chExt cx="0" cy="0"/>
        </a:xfrm>
      </p:grpSpPr>
      <p:sp>
        <p:nvSpPr>
          <p:cNvPr id="118" name="Google Shape;118;p18"/>
          <p:cNvSpPr txBox="1"/>
          <p:nvPr>
            <p:ph hasCustomPrompt="1" type="title"/>
          </p:nvPr>
        </p:nvSpPr>
        <p:spPr>
          <a:xfrm>
            <a:off x="311700" y="898300"/>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4"/>
              </a:buClr>
              <a:buSzPts val="12000"/>
              <a:buNone/>
              <a:defRPr sz="12000">
                <a:solidFill>
                  <a:schemeClr val="accent4"/>
                </a:solidFill>
              </a:defRPr>
            </a:lvl1pPr>
            <a:lvl2pPr lvl="1" algn="ctr">
              <a:spcBef>
                <a:spcPts val="0"/>
              </a:spcBef>
              <a:spcAft>
                <a:spcPts val="0"/>
              </a:spcAft>
              <a:buClr>
                <a:schemeClr val="accent4"/>
              </a:buClr>
              <a:buSzPts val="12000"/>
              <a:buNone/>
              <a:defRPr sz="12000">
                <a:solidFill>
                  <a:schemeClr val="accent4"/>
                </a:solidFill>
              </a:defRPr>
            </a:lvl2pPr>
            <a:lvl3pPr lvl="2" algn="ctr">
              <a:spcBef>
                <a:spcPts val="0"/>
              </a:spcBef>
              <a:spcAft>
                <a:spcPts val="0"/>
              </a:spcAft>
              <a:buClr>
                <a:schemeClr val="accent4"/>
              </a:buClr>
              <a:buSzPts val="12000"/>
              <a:buNone/>
              <a:defRPr sz="12000">
                <a:solidFill>
                  <a:schemeClr val="accent4"/>
                </a:solidFill>
              </a:defRPr>
            </a:lvl3pPr>
            <a:lvl4pPr lvl="3" algn="ctr">
              <a:spcBef>
                <a:spcPts val="0"/>
              </a:spcBef>
              <a:spcAft>
                <a:spcPts val="0"/>
              </a:spcAft>
              <a:buClr>
                <a:schemeClr val="accent4"/>
              </a:buClr>
              <a:buSzPts val="12000"/>
              <a:buNone/>
              <a:defRPr sz="12000">
                <a:solidFill>
                  <a:schemeClr val="accent4"/>
                </a:solidFill>
              </a:defRPr>
            </a:lvl4pPr>
            <a:lvl5pPr lvl="4" algn="ctr">
              <a:spcBef>
                <a:spcPts val="0"/>
              </a:spcBef>
              <a:spcAft>
                <a:spcPts val="0"/>
              </a:spcAft>
              <a:buClr>
                <a:schemeClr val="accent4"/>
              </a:buClr>
              <a:buSzPts val="12000"/>
              <a:buNone/>
              <a:defRPr sz="12000">
                <a:solidFill>
                  <a:schemeClr val="accent4"/>
                </a:solidFill>
              </a:defRPr>
            </a:lvl5pPr>
            <a:lvl6pPr lvl="5" algn="ctr">
              <a:spcBef>
                <a:spcPts val="0"/>
              </a:spcBef>
              <a:spcAft>
                <a:spcPts val="0"/>
              </a:spcAft>
              <a:buClr>
                <a:schemeClr val="accent4"/>
              </a:buClr>
              <a:buSzPts val="12000"/>
              <a:buNone/>
              <a:defRPr sz="12000">
                <a:solidFill>
                  <a:schemeClr val="accent4"/>
                </a:solidFill>
              </a:defRPr>
            </a:lvl6pPr>
            <a:lvl7pPr lvl="6" algn="ctr">
              <a:spcBef>
                <a:spcPts val="0"/>
              </a:spcBef>
              <a:spcAft>
                <a:spcPts val="0"/>
              </a:spcAft>
              <a:buClr>
                <a:schemeClr val="accent4"/>
              </a:buClr>
              <a:buSzPts val="12000"/>
              <a:buNone/>
              <a:defRPr sz="12000">
                <a:solidFill>
                  <a:schemeClr val="accent4"/>
                </a:solidFill>
              </a:defRPr>
            </a:lvl7pPr>
            <a:lvl8pPr lvl="7" algn="ctr">
              <a:spcBef>
                <a:spcPts val="0"/>
              </a:spcBef>
              <a:spcAft>
                <a:spcPts val="0"/>
              </a:spcAft>
              <a:buClr>
                <a:schemeClr val="accent4"/>
              </a:buClr>
              <a:buSzPts val="12000"/>
              <a:buNone/>
              <a:defRPr sz="12000">
                <a:solidFill>
                  <a:schemeClr val="accent4"/>
                </a:solidFill>
              </a:defRPr>
            </a:lvl8pPr>
            <a:lvl9pPr lvl="8" algn="ctr">
              <a:spcBef>
                <a:spcPts val="0"/>
              </a:spcBef>
              <a:spcAft>
                <a:spcPts val="0"/>
              </a:spcAft>
              <a:buClr>
                <a:schemeClr val="accent4"/>
              </a:buClr>
              <a:buSzPts val="12000"/>
              <a:buNone/>
              <a:defRPr sz="12000">
                <a:solidFill>
                  <a:schemeClr val="accent4"/>
                </a:solidFill>
              </a:defRPr>
            </a:lvl9pPr>
          </a:lstStyle>
          <a:p>
            <a:r>
              <a:t>xx%</a:t>
            </a:r>
          </a:p>
        </p:txBody>
      </p:sp>
      <p:sp>
        <p:nvSpPr>
          <p:cNvPr id="119" name="Google Shape;119;p18"/>
          <p:cNvSpPr txBox="1"/>
          <p:nvPr>
            <p:ph idx="1" type="body"/>
          </p:nvPr>
        </p:nvSpPr>
        <p:spPr>
          <a:xfrm>
            <a:off x="311700" y="2944400"/>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1000"/>
              </a:spcBef>
              <a:spcAft>
                <a:spcPts val="0"/>
              </a:spcAft>
              <a:buSzPts val="1400"/>
              <a:buChar char="○"/>
              <a:defRPr/>
            </a:lvl2pPr>
            <a:lvl3pPr indent="-317500" lvl="2" marL="1371600" algn="ctr">
              <a:spcBef>
                <a:spcPts val="1000"/>
              </a:spcBef>
              <a:spcAft>
                <a:spcPts val="0"/>
              </a:spcAft>
              <a:buSzPts val="1400"/>
              <a:buChar char="■"/>
              <a:defRPr/>
            </a:lvl3pPr>
            <a:lvl4pPr indent="-317500" lvl="3" marL="1828800" algn="ctr">
              <a:spcBef>
                <a:spcPts val="1000"/>
              </a:spcBef>
              <a:spcAft>
                <a:spcPts val="0"/>
              </a:spcAft>
              <a:buSzPts val="1400"/>
              <a:buChar char="●"/>
              <a:defRPr/>
            </a:lvl4pPr>
            <a:lvl5pPr indent="-317500" lvl="4" marL="2286000" algn="ctr">
              <a:spcBef>
                <a:spcPts val="1000"/>
              </a:spcBef>
              <a:spcAft>
                <a:spcPts val="0"/>
              </a:spcAft>
              <a:buSzPts val="1400"/>
              <a:buChar char="○"/>
              <a:defRPr/>
            </a:lvl5pPr>
            <a:lvl6pPr indent="-317500" lvl="5" marL="2743200" algn="ctr">
              <a:spcBef>
                <a:spcPts val="1000"/>
              </a:spcBef>
              <a:spcAft>
                <a:spcPts val="0"/>
              </a:spcAft>
              <a:buSzPts val="1400"/>
              <a:buChar char="■"/>
              <a:defRPr/>
            </a:lvl6pPr>
            <a:lvl7pPr indent="-317500" lvl="6" marL="3200400" algn="ctr">
              <a:spcBef>
                <a:spcPts val="1000"/>
              </a:spcBef>
              <a:spcAft>
                <a:spcPts val="0"/>
              </a:spcAft>
              <a:buSzPts val="1400"/>
              <a:buChar char="●"/>
              <a:defRPr/>
            </a:lvl7pPr>
            <a:lvl8pPr indent="-317500" lvl="7" marL="3657600" algn="ctr">
              <a:spcBef>
                <a:spcPts val="1000"/>
              </a:spcBef>
              <a:spcAft>
                <a:spcPts val="0"/>
              </a:spcAft>
              <a:buSzPts val="1400"/>
              <a:buChar char="○"/>
              <a:defRPr/>
            </a:lvl8pPr>
            <a:lvl9pPr indent="-317500" lvl="8" marL="4114800" algn="ctr">
              <a:spcBef>
                <a:spcPts val="1000"/>
              </a:spcBef>
              <a:spcAft>
                <a:spcPts val="1000"/>
              </a:spcAft>
              <a:buSzPts val="1400"/>
              <a:buChar char="■"/>
              <a:defRPr/>
            </a:lvl9pPr>
          </a:lstStyle>
          <a:p/>
        </p:txBody>
      </p:sp>
      <p:sp>
        <p:nvSpPr>
          <p:cNvPr id="120" name="Google Shape;120;p18"/>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spTree>
      <p:nvGrpSpPr>
        <p:cNvPr id="121" name="Shape 121"/>
        <p:cNvGrpSpPr/>
        <p:nvPr/>
      </p:nvGrpSpPr>
      <p:grpSpPr>
        <a:xfrm>
          <a:off x="0" y="0"/>
          <a:ext cx="0" cy="0"/>
          <a:chOff x="0" y="0"/>
          <a:chExt cx="0" cy="0"/>
        </a:xfrm>
      </p:grpSpPr>
      <p:sp>
        <p:nvSpPr>
          <p:cNvPr id="122" name="Google Shape;122;p19"/>
          <p:cNvSpPr txBox="1"/>
          <p:nvPr>
            <p:ph hasCustomPrompt="1" type="title"/>
          </p:nvPr>
        </p:nvSpPr>
        <p:spPr>
          <a:xfrm>
            <a:off x="311700" y="898300"/>
            <a:ext cx="24165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4"/>
              </a:buClr>
              <a:buSzPts val="7200"/>
              <a:buNone/>
              <a:defRPr sz="7200">
                <a:solidFill>
                  <a:schemeClr val="accent4"/>
                </a:solidFill>
              </a:defRPr>
            </a:lvl1pPr>
            <a:lvl2pPr lvl="1" rtl="0" algn="ctr">
              <a:spcBef>
                <a:spcPts val="0"/>
              </a:spcBef>
              <a:spcAft>
                <a:spcPts val="0"/>
              </a:spcAft>
              <a:buClr>
                <a:schemeClr val="accent4"/>
              </a:buClr>
              <a:buSzPts val="7200"/>
              <a:buNone/>
              <a:defRPr sz="7200">
                <a:solidFill>
                  <a:schemeClr val="accent4"/>
                </a:solidFill>
              </a:defRPr>
            </a:lvl2pPr>
            <a:lvl3pPr lvl="2" rtl="0" algn="ctr">
              <a:spcBef>
                <a:spcPts val="0"/>
              </a:spcBef>
              <a:spcAft>
                <a:spcPts val="0"/>
              </a:spcAft>
              <a:buClr>
                <a:schemeClr val="accent4"/>
              </a:buClr>
              <a:buSzPts val="7200"/>
              <a:buNone/>
              <a:defRPr sz="7200">
                <a:solidFill>
                  <a:schemeClr val="accent4"/>
                </a:solidFill>
              </a:defRPr>
            </a:lvl3pPr>
            <a:lvl4pPr lvl="3" rtl="0" algn="ctr">
              <a:spcBef>
                <a:spcPts val="0"/>
              </a:spcBef>
              <a:spcAft>
                <a:spcPts val="0"/>
              </a:spcAft>
              <a:buClr>
                <a:schemeClr val="accent4"/>
              </a:buClr>
              <a:buSzPts val="7200"/>
              <a:buNone/>
              <a:defRPr sz="7200">
                <a:solidFill>
                  <a:schemeClr val="accent4"/>
                </a:solidFill>
              </a:defRPr>
            </a:lvl4pPr>
            <a:lvl5pPr lvl="4" rtl="0" algn="ctr">
              <a:spcBef>
                <a:spcPts val="0"/>
              </a:spcBef>
              <a:spcAft>
                <a:spcPts val="0"/>
              </a:spcAft>
              <a:buClr>
                <a:schemeClr val="accent4"/>
              </a:buClr>
              <a:buSzPts val="7200"/>
              <a:buNone/>
              <a:defRPr sz="7200">
                <a:solidFill>
                  <a:schemeClr val="accent4"/>
                </a:solidFill>
              </a:defRPr>
            </a:lvl5pPr>
            <a:lvl6pPr lvl="5" rtl="0" algn="ctr">
              <a:spcBef>
                <a:spcPts val="0"/>
              </a:spcBef>
              <a:spcAft>
                <a:spcPts val="0"/>
              </a:spcAft>
              <a:buClr>
                <a:schemeClr val="accent4"/>
              </a:buClr>
              <a:buSzPts val="7200"/>
              <a:buNone/>
              <a:defRPr sz="7200">
                <a:solidFill>
                  <a:schemeClr val="accent4"/>
                </a:solidFill>
              </a:defRPr>
            </a:lvl6pPr>
            <a:lvl7pPr lvl="6" rtl="0" algn="ctr">
              <a:spcBef>
                <a:spcPts val="0"/>
              </a:spcBef>
              <a:spcAft>
                <a:spcPts val="0"/>
              </a:spcAft>
              <a:buClr>
                <a:schemeClr val="accent4"/>
              </a:buClr>
              <a:buSzPts val="7200"/>
              <a:buNone/>
              <a:defRPr sz="7200">
                <a:solidFill>
                  <a:schemeClr val="accent4"/>
                </a:solidFill>
              </a:defRPr>
            </a:lvl7pPr>
            <a:lvl8pPr lvl="7" rtl="0" algn="ctr">
              <a:spcBef>
                <a:spcPts val="0"/>
              </a:spcBef>
              <a:spcAft>
                <a:spcPts val="0"/>
              </a:spcAft>
              <a:buClr>
                <a:schemeClr val="accent4"/>
              </a:buClr>
              <a:buSzPts val="7200"/>
              <a:buNone/>
              <a:defRPr sz="7200">
                <a:solidFill>
                  <a:schemeClr val="accent4"/>
                </a:solidFill>
              </a:defRPr>
            </a:lvl8pPr>
            <a:lvl9pPr lvl="8" rtl="0" algn="ctr">
              <a:spcBef>
                <a:spcPts val="0"/>
              </a:spcBef>
              <a:spcAft>
                <a:spcPts val="0"/>
              </a:spcAft>
              <a:buClr>
                <a:schemeClr val="accent4"/>
              </a:buClr>
              <a:buSzPts val="7200"/>
              <a:buNone/>
              <a:defRPr sz="7200">
                <a:solidFill>
                  <a:schemeClr val="accent4"/>
                </a:solidFill>
              </a:defRPr>
            </a:lvl9pPr>
          </a:lstStyle>
          <a:p>
            <a:r>
              <a:t>xx%</a:t>
            </a:r>
          </a:p>
        </p:txBody>
      </p:sp>
      <p:sp>
        <p:nvSpPr>
          <p:cNvPr id="123" name="Google Shape;123;p19"/>
          <p:cNvSpPr txBox="1"/>
          <p:nvPr>
            <p:ph idx="1" type="body"/>
          </p:nvPr>
        </p:nvSpPr>
        <p:spPr>
          <a:xfrm>
            <a:off x="311700" y="2944400"/>
            <a:ext cx="24165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24" name="Google Shape;124;p19"/>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19"/>
          <p:cNvSpPr txBox="1"/>
          <p:nvPr>
            <p:ph hasCustomPrompt="1" idx="2" type="title"/>
          </p:nvPr>
        </p:nvSpPr>
        <p:spPr>
          <a:xfrm>
            <a:off x="6415800" y="898300"/>
            <a:ext cx="24165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4"/>
              </a:buClr>
              <a:buSzPts val="7200"/>
              <a:buNone/>
              <a:defRPr sz="7200">
                <a:solidFill>
                  <a:schemeClr val="accent4"/>
                </a:solidFill>
              </a:defRPr>
            </a:lvl1pPr>
            <a:lvl2pPr lvl="1" rtl="0" algn="ctr">
              <a:spcBef>
                <a:spcPts val="0"/>
              </a:spcBef>
              <a:spcAft>
                <a:spcPts val="0"/>
              </a:spcAft>
              <a:buClr>
                <a:schemeClr val="accent4"/>
              </a:buClr>
              <a:buSzPts val="7200"/>
              <a:buNone/>
              <a:defRPr sz="7200">
                <a:solidFill>
                  <a:schemeClr val="accent4"/>
                </a:solidFill>
              </a:defRPr>
            </a:lvl2pPr>
            <a:lvl3pPr lvl="2" rtl="0" algn="ctr">
              <a:spcBef>
                <a:spcPts val="0"/>
              </a:spcBef>
              <a:spcAft>
                <a:spcPts val="0"/>
              </a:spcAft>
              <a:buClr>
                <a:schemeClr val="accent4"/>
              </a:buClr>
              <a:buSzPts val="7200"/>
              <a:buNone/>
              <a:defRPr sz="7200">
                <a:solidFill>
                  <a:schemeClr val="accent4"/>
                </a:solidFill>
              </a:defRPr>
            </a:lvl3pPr>
            <a:lvl4pPr lvl="3" rtl="0" algn="ctr">
              <a:spcBef>
                <a:spcPts val="0"/>
              </a:spcBef>
              <a:spcAft>
                <a:spcPts val="0"/>
              </a:spcAft>
              <a:buClr>
                <a:schemeClr val="accent4"/>
              </a:buClr>
              <a:buSzPts val="7200"/>
              <a:buNone/>
              <a:defRPr sz="7200">
                <a:solidFill>
                  <a:schemeClr val="accent4"/>
                </a:solidFill>
              </a:defRPr>
            </a:lvl4pPr>
            <a:lvl5pPr lvl="4" rtl="0" algn="ctr">
              <a:spcBef>
                <a:spcPts val="0"/>
              </a:spcBef>
              <a:spcAft>
                <a:spcPts val="0"/>
              </a:spcAft>
              <a:buClr>
                <a:schemeClr val="accent4"/>
              </a:buClr>
              <a:buSzPts val="7200"/>
              <a:buNone/>
              <a:defRPr sz="7200">
                <a:solidFill>
                  <a:schemeClr val="accent4"/>
                </a:solidFill>
              </a:defRPr>
            </a:lvl5pPr>
            <a:lvl6pPr lvl="5" rtl="0" algn="ctr">
              <a:spcBef>
                <a:spcPts val="0"/>
              </a:spcBef>
              <a:spcAft>
                <a:spcPts val="0"/>
              </a:spcAft>
              <a:buClr>
                <a:schemeClr val="accent4"/>
              </a:buClr>
              <a:buSzPts val="7200"/>
              <a:buNone/>
              <a:defRPr sz="7200">
                <a:solidFill>
                  <a:schemeClr val="accent4"/>
                </a:solidFill>
              </a:defRPr>
            </a:lvl6pPr>
            <a:lvl7pPr lvl="6" rtl="0" algn="ctr">
              <a:spcBef>
                <a:spcPts val="0"/>
              </a:spcBef>
              <a:spcAft>
                <a:spcPts val="0"/>
              </a:spcAft>
              <a:buClr>
                <a:schemeClr val="accent4"/>
              </a:buClr>
              <a:buSzPts val="7200"/>
              <a:buNone/>
              <a:defRPr sz="7200">
                <a:solidFill>
                  <a:schemeClr val="accent4"/>
                </a:solidFill>
              </a:defRPr>
            </a:lvl7pPr>
            <a:lvl8pPr lvl="7" rtl="0" algn="ctr">
              <a:spcBef>
                <a:spcPts val="0"/>
              </a:spcBef>
              <a:spcAft>
                <a:spcPts val="0"/>
              </a:spcAft>
              <a:buClr>
                <a:schemeClr val="accent4"/>
              </a:buClr>
              <a:buSzPts val="7200"/>
              <a:buNone/>
              <a:defRPr sz="7200">
                <a:solidFill>
                  <a:schemeClr val="accent4"/>
                </a:solidFill>
              </a:defRPr>
            </a:lvl8pPr>
            <a:lvl9pPr lvl="8" rtl="0" algn="ctr">
              <a:spcBef>
                <a:spcPts val="0"/>
              </a:spcBef>
              <a:spcAft>
                <a:spcPts val="0"/>
              </a:spcAft>
              <a:buClr>
                <a:schemeClr val="accent4"/>
              </a:buClr>
              <a:buSzPts val="7200"/>
              <a:buNone/>
              <a:defRPr sz="7200">
                <a:solidFill>
                  <a:schemeClr val="accent4"/>
                </a:solidFill>
              </a:defRPr>
            </a:lvl9pPr>
          </a:lstStyle>
          <a:p>
            <a:r>
              <a:t>xx%</a:t>
            </a:r>
          </a:p>
        </p:txBody>
      </p:sp>
      <p:sp>
        <p:nvSpPr>
          <p:cNvPr id="126" name="Google Shape;126;p19"/>
          <p:cNvSpPr txBox="1"/>
          <p:nvPr>
            <p:ph idx="3" type="body"/>
          </p:nvPr>
        </p:nvSpPr>
        <p:spPr>
          <a:xfrm>
            <a:off x="6415800" y="2944400"/>
            <a:ext cx="24165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27" name="Google Shape;127;p19"/>
          <p:cNvSpPr txBox="1"/>
          <p:nvPr>
            <p:ph hasCustomPrompt="1" idx="4" type="title"/>
          </p:nvPr>
        </p:nvSpPr>
        <p:spPr>
          <a:xfrm>
            <a:off x="3363750" y="898300"/>
            <a:ext cx="24165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4"/>
              </a:buClr>
              <a:buSzPts val="7200"/>
              <a:buNone/>
              <a:defRPr sz="7200">
                <a:solidFill>
                  <a:schemeClr val="accent4"/>
                </a:solidFill>
              </a:defRPr>
            </a:lvl1pPr>
            <a:lvl2pPr lvl="1" rtl="0" algn="ctr">
              <a:spcBef>
                <a:spcPts val="0"/>
              </a:spcBef>
              <a:spcAft>
                <a:spcPts val="0"/>
              </a:spcAft>
              <a:buClr>
                <a:schemeClr val="accent4"/>
              </a:buClr>
              <a:buSzPts val="7200"/>
              <a:buNone/>
              <a:defRPr sz="7200">
                <a:solidFill>
                  <a:schemeClr val="accent4"/>
                </a:solidFill>
              </a:defRPr>
            </a:lvl2pPr>
            <a:lvl3pPr lvl="2" rtl="0" algn="ctr">
              <a:spcBef>
                <a:spcPts val="0"/>
              </a:spcBef>
              <a:spcAft>
                <a:spcPts val="0"/>
              </a:spcAft>
              <a:buClr>
                <a:schemeClr val="accent4"/>
              </a:buClr>
              <a:buSzPts val="7200"/>
              <a:buNone/>
              <a:defRPr sz="7200">
                <a:solidFill>
                  <a:schemeClr val="accent4"/>
                </a:solidFill>
              </a:defRPr>
            </a:lvl3pPr>
            <a:lvl4pPr lvl="3" rtl="0" algn="ctr">
              <a:spcBef>
                <a:spcPts val="0"/>
              </a:spcBef>
              <a:spcAft>
                <a:spcPts val="0"/>
              </a:spcAft>
              <a:buClr>
                <a:schemeClr val="accent4"/>
              </a:buClr>
              <a:buSzPts val="7200"/>
              <a:buNone/>
              <a:defRPr sz="7200">
                <a:solidFill>
                  <a:schemeClr val="accent4"/>
                </a:solidFill>
              </a:defRPr>
            </a:lvl4pPr>
            <a:lvl5pPr lvl="4" rtl="0" algn="ctr">
              <a:spcBef>
                <a:spcPts val="0"/>
              </a:spcBef>
              <a:spcAft>
                <a:spcPts val="0"/>
              </a:spcAft>
              <a:buClr>
                <a:schemeClr val="accent4"/>
              </a:buClr>
              <a:buSzPts val="7200"/>
              <a:buNone/>
              <a:defRPr sz="7200">
                <a:solidFill>
                  <a:schemeClr val="accent4"/>
                </a:solidFill>
              </a:defRPr>
            </a:lvl5pPr>
            <a:lvl6pPr lvl="5" rtl="0" algn="ctr">
              <a:spcBef>
                <a:spcPts val="0"/>
              </a:spcBef>
              <a:spcAft>
                <a:spcPts val="0"/>
              </a:spcAft>
              <a:buClr>
                <a:schemeClr val="accent4"/>
              </a:buClr>
              <a:buSzPts val="7200"/>
              <a:buNone/>
              <a:defRPr sz="7200">
                <a:solidFill>
                  <a:schemeClr val="accent4"/>
                </a:solidFill>
              </a:defRPr>
            </a:lvl6pPr>
            <a:lvl7pPr lvl="6" rtl="0" algn="ctr">
              <a:spcBef>
                <a:spcPts val="0"/>
              </a:spcBef>
              <a:spcAft>
                <a:spcPts val="0"/>
              </a:spcAft>
              <a:buClr>
                <a:schemeClr val="accent4"/>
              </a:buClr>
              <a:buSzPts val="7200"/>
              <a:buNone/>
              <a:defRPr sz="7200">
                <a:solidFill>
                  <a:schemeClr val="accent4"/>
                </a:solidFill>
              </a:defRPr>
            </a:lvl7pPr>
            <a:lvl8pPr lvl="7" rtl="0" algn="ctr">
              <a:spcBef>
                <a:spcPts val="0"/>
              </a:spcBef>
              <a:spcAft>
                <a:spcPts val="0"/>
              </a:spcAft>
              <a:buClr>
                <a:schemeClr val="accent4"/>
              </a:buClr>
              <a:buSzPts val="7200"/>
              <a:buNone/>
              <a:defRPr sz="7200">
                <a:solidFill>
                  <a:schemeClr val="accent4"/>
                </a:solidFill>
              </a:defRPr>
            </a:lvl8pPr>
            <a:lvl9pPr lvl="8" rtl="0" algn="ctr">
              <a:spcBef>
                <a:spcPts val="0"/>
              </a:spcBef>
              <a:spcAft>
                <a:spcPts val="0"/>
              </a:spcAft>
              <a:buClr>
                <a:schemeClr val="accent4"/>
              </a:buClr>
              <a:buSzPts val="7200"/>
              <a:buNone/>
              <a:defRPr sz="7200">
                <a:solidFill>
                  <a:schemeClr val="accent4"/>
                </a:solidFill>
              </a:defRPr>
            </a:lvl9pPr>
          </a:lstStyle>
          <a:p>
            <a:r>
              <a:t>xx%</a:t>
            </a:r>
          </a:p>
        </p:txBody>
      </p:sp>
      <p:sp>
        <p:nvSpPr>
          <p:cNvPr id="128" name="Google Shape;128;p19"/>
          <p:cNvSpPr txBox="1"/>
          <p:nvPr>
            <p:ph idx="5" type="body"/>
          </p:nvPr>
        </p:nvSpPr>
        <p:spPr>
          <a:xfrm>
            <a:off x="3363750" y="2944400"/>
            <a:ext cx="24165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spTree>
      <p:nvGrpSpPr>
        <p:cNvPr id="28" name="Shape 28"/>
        <p:cNvGrpSpPr/>
        <p:nvPr/>
      </p:nvGrpSpPr>
      <p:grpSpPr>
        <a:xfrm>
          <a:off x="0" y="0"/>
          <a:ext cx="0" cy="0"/>
          <a:chOff x="0" y="0"/>
          <a:chExt cx="0" cy="0"/>
        </a:xfrm>
      </p:grpSpPr>
      <p:sp>
        <p:nvSpPr>
          <p:cNvPr id="29" name="Google Shape;29;p3"/>
          <p:cNvSpPr txBox="1"/>
          <p:nvPr>
            <p:ph type="ctrTitle"/>
          </p:nvPr>
        </p:nvSpPr>
        <p:spPr>
          <a:xfrm>
            <a:off x="311725" y="1243584"/>
            <a:ext cx="6089100" cy="17763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accent1"/>
              </a:buClr>
              <a:buSzPts val="5200"/>
              <a:buNone/>
              <a:defRPr sz="5200">
                <a:solidFill>
                  <a:schemeClr val="accent1"/>
                </a:solidFill>
              </a:defRPr>
            </a:lvl1pPr>
            <a:lvl2pPr lvl="1" rtl="0">
              <a:lnSpc>
                <a:spcPct val="100000"/>
              </a:lnSpc>
              <a:spcBef>
                <a:spcPts val="0"/>
              </a:spcBef>
              <a:spcAft>
                <a:spcPts val="0"/>
              </a:spcAft>
              <a:buClr>
                <a:schemeClr val="accent1"/>
              </a:buClr>
              <a:buSzPts val="5200"/>
              <a:buNone/>
              <a:defRPr sz="5200">
                <a:solidFill>
                  <a:schemeClr val="accent1"/>
                </a:solidFill>
              </a:defRPr>
            </a:lvl2pPr>
            <a:lvl3pPr lvl="2" rtl="0">
              <a:lnSpc>
                <a:spcPct val="100000"/>
              </a:lnSpc>
              <a:spcBef>
                <a:spcPts val="0"/>
              </a:spcBef>
              <a:spcAft>
                <a:spcPts val="0"/>
              </a:spcAft>
              <a:buClr>
                <a:schemeClr val="accent1"/>
              </a:buClr>
              <a:buSzPts val="5200"/>
              <a:buNone/>
              <a:defRPr sz="5200">
                <a:solidFill>
                  <a:schemeClr val="accent1"/>
                </a:solidFill>
              </a:defRPr>
            </a:lvl3pPr>
            <a:lvl4pPr lvl="3" rtl="0">
              <a:lnSpc>
                <a:spcPct val="100000"/>
              </a:lnSpc>
              <a:spcBef>
                <a:spcPts val="0"/>
              </a:spcBef>
              <a:spcAft>
                <a:spcPts val="0"/>
              </a:spcAft>
              <a:buClr>
                <a:schemeClr val="accent1"/>
              </a:buClr>
              <a:buSzPts val="5200"/>
              <a:buNone/>
              <a:defRPr sz="5200">
                <a:solidFill>
                  <a:schemeClr val="accent1"/>
                </a:solidFill>
              </a:defRPr>
            </a:lvl4pPr>
            <a:lvl5pPr lvl="4" rtl="0">
              <a:lnSpc>
                <a:spcPct val="100000"/>
              </a:lnSpc>
              <a:spcBef>
                <a:spcPts val="0"/>
              </a:spcBef>
              <a:spcAft>
                <a:spcPts val="0"/>
              </a:spcAft>
              <a:buClr>
                <a:schemeClr val="accent1"/>
              </a:buClr>
              <a:buSzPts val="5200"/>
              <a:buNone/>
              <a:defRPr sz="5200">
                <a:solidFill>
                  <a:schemeClr val="accent1"/>
                </a:solidFill>
              </a:defRPr>
            </a:lvl5pPr>
            <a:lvl6pPr lvl="5" rtl="0">
              <a:lnSpc>
                <a:spcPct val="100000"/>
              </a:lnSpc>
              <a:spcBef>
                <a:spcPts val="0"/>
              </a:spcBef>
              <a:spcAft>
                <a:spcPts val="0"/>
              </a:spcAft>
              <a:buClr>
                <a:schemeClr val="accent1"/>
              </a:buClr>
              <a:buSzPts val="5200"/>
              <a:buNone/>
              <a:defRPr sz="5200">
                <a:solidFill>
                  <a:schemeClr val="accent1"/>
                </a:solidFill>
              </a:defRPr>
            </a:lvl6pPr>
            <a:lvl7pPr lvl="6" rtl="0">
              <a:lnSpc>
                <a:spcPct val="100000"/>
              </a:lnSpc>
              <a:spcBef>
                <a:spcPts val="0"/>
              </a:spcBef>
              <a:spcAft>
                <a:spcPts val="0"/>
              </a:spcAft>
              <a:buClr>
                <a:schemeClr val="accent1"/>
              </a:buClr>
              <a:buSzPts val="5200"/>
              <a:buNone/>
              <a:defRPr sz="5200">
                <a:solidFill>
                  <a:schemeClr val="accent1"/>
                </a:solidFill>
              </a:defRPr>
            </a:lvl7pPr>
            <a:lvl8pPr lvl="7" rtl="0">
              <a:lnSpc>
                <a:spcPct val="100000"/>
              </a:lnSpc>
              <a:spcBef>
                <a:spcPts val="0"/>
              </a:spcBef>
              <a:spcAft>
                <a:spcPts val="0"/>
              </a:spcAft>
              <a:buClr>
                <a:schemeClr val="accent1"/>
              </a:buClr>
              <a:buSzPts val="5200"/>
              <a:buNone/>
              <a:defRPr sz="5200">
                <a:solidFill>
                  <a:schemeClr val="accent1"/>
                </a:solidFill>
              </a:defRPr>
            </a:lvl8pPr>
            <a:lvl9pPr lvl="8" rtl="0">
              <a:lnSpc>
                <a:spcPct val="100000"/>
              </a:lnSpc>
              <a:spcBef>
                <a:spcPts val="0"/>
              </a:spcBef>
              <a:spcAft>
                <a:spcPts val="0"/>
              </a:spcAft>
              <a:buClr>
                <a:schemeClr val="accent1"/>
              </a:buClr>
              <a:buSzPts val="5200"/>
              <a:buNone/>
              <a:defRPr sz="5200">
                <a:solidFill>
                  <a:schemeClr val="accent1"/>
                </a:solidFill>
              </a:defRPr>
            </a:lvl9pPr>
          </a:lstStyle>
          <a:p/>
        </p:txBody>
      </p:sp>
      <p:sp>
        <p:nvSpPr>
          <p:cNvPr id="30" name="Google Shape;30;p3"/>
          <p:cNvSpPr txBox="1"/>
          <p:nvPr>
            <p:ph idx="1" type="subTitle"/>
          </p:nvPr>
        </p:nvSpPr>
        <p:spPr>
          <a:xfrm>
            <a:off x="311725" y="3019874"/>
            <a:ext cx="6089100" cy="792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2800"/>
              <a:buNone/>
              <a:defRPr sz="28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31" name="Google Shape;31;p3"/>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3"/>
          <p:cNvSpPr/>
          <p:nvPr/>
        </p:nvSpPr>
        <p:spPr>
          <a:xfrm>
            <a:off x="0" y="1243584"/>
            <a:ext cx="128100" cy="256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34" name="Google Shape;34;p3"/>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65"/>
              <a:buNone/>
            </a:pPr>
            <a:r>
              <a:rPr b="1" lang="en" sz="1000">
                <a:solidFill>
                  <a:schemeClr val="lt1"/>
                </a:solidFill>
                <a:latin typeface="Assistant"/>
                <a:ea typeface="Assistant"/>
                <a:cs typeface="Assistant"/>
                <a:sym typeface="Assistant"/>
              </a:rPr>
              <a:t>We use tech to connect human potential and opportunity with dignity &amp; humility   </a:t>
            </a:r>
            <a:endParaRPr b="1" sz="1000">
              <a:solidFill>
                <a:schemeClr val="lt1"/>
              </a:solidFill>
              <a:latin typeface="Assistant"/>
              <a:ea typeface="Assistant"/>
              <a:cs typeface="Assistant"/>
              <a:sym typeface="Assistant"/>
            </a:endParaRPr>
          </a:p>
        </p:txBody>
      </p:sp>
      <p:sp>
        <p:nvSpPr>
          <p:cNvPr id="35" name="Google Shape;35;p3"/>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
        <p:nvSpPr>
          <p:cNvPr id="36" name="Google Shape;36;p3"/>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3"/>
          <p:cNvGrpSpPr/>
          <p:nvPr/>
        </p:nvGrpSpPr>
        <p:grpSpPr>
          <a:xfrm>
            <a:off x="311726" y="342910"/>
            <a:ext cx="2560500" cy="520800"/>
            <a:chOff x="311726" y="342910"/>
            <a:chExt cx="2560500" cy="520800"/>
          </a:xfrm>
        </p:grpSpPr>
        <p:sp>
          <p:nvSpPr>
            <p:cNvPr id="38" name="Google Shape;38;p3"/>
            <p:cNvSpPr/>
            <p:nvPr/>
          </p:nvSpPr>
          <p:spPr>
            <a:xfrm>
              <a:off x="311726" y="342910"/>
              <a:ext cx="2560500" cy="52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3"/>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139" name="Shape 139"/>
        <p:cNvGrpSpPr/>
        <p:nvPr/>
      </p:nvGrpSpPr>
      <p:grpSpPr>
        <a:xfrm>
          <a:off x="0" y="0"/>
          <a:ext cx="0" cy="0"/>
          <a:chOff x="0" y="0"/>
          <a:chExt cx="0" cy="0"/>
        </a:xfrm>
      </p:grpSpPr>
      <p:sp>
        <p:nvSpPr>
          <p:cNvPr id="140" name="Google Shape;140;p22"/>
          <p:cNvSpPr txBox="1"/>
          <p:nvPr>
            <p:ph type="ctrTitle"/>
          </p:nvPr>
        </p:nvSpPr>
        <p:spPr>
          <a:xfrm>
            <a:off x="311700" y="1239060"/>
            <a:ext cx="6089100" cy="1776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5200"/>
              <a:buNone/>
              <a:defRPr sz="5200">
                <a:solidFill>
                  <a:schemeClr val="accent1"/>
                </a:solidFill>
              </a:defRPr>
            </a:lvl1pPr>
            <a:lvl2pPr lvl="1" rtl="0" algn="l">
              <a:lnSpc>
                <a:spcPct val="100000"/>
              </a:lnSpc>
              <a:spcBef>
                <a:spcPts val="0"/>
              </a:spcBef>
              <a:spcAft>
                <a:spcPts val="0"/>
              </a:spcAft>
              <a:buClr>
                <a:schemeClr val="accent1"/>
              </a:buClr>
              <a:buSzPts val="5200"/>
              <a:buNone/>
              <a:defRPr sz="5200">
                <a:solidFill>
                  <a:schemeClr val="accent1"/>
                </a:solidFill>
              </a:defRPr>
            </a:lvl2pPr>
            <a:lvl3pPr lvl="2" rtl="0" algn="l">
              <a:lnSpc>
                <a:spcPct val="100000"/>
              </a:lnSpc>
              <a:spcBef>
                <a:spcPts val="0"/>
              </a:spcBef>
              <a:spcAft>
                <a:spcPts val="0"/>
              </a:spcAft>
              <a:buClr>
                <a:schemeClr val="accent1"/>
              </a:buClr>
              <a:buSzPts val="5200"/>
              <a:buNone/>
              <a:defRPr sz="5200">
                <a:solidFill>
                  <a:schemeClr val="accent1"/>
                </a:solidFill>
              </a:defRPr>
            </a:lvl3pPr>
            <a:lvl4pPr lvl="3" rtl="0" algn="l">
              <a:lnSpc>
                <a:spcPct val="100000"/>
              </a:lnSpc>
              <a:spcBef>
                <a:spcPts val="0"/>
              </a:spcBef>
              <a:spcAft>
                <a:spcPts val="0"/>
              </a:spcAft>
              <a:buClr>
                <a:schemeClr val="accent1"/>
              </a:buClr>
              <a:buSzPts val="5200"/>
              <a:buNone/>
              <a:defRPr sz="5200">
                <a:solidFill>
                  <a:schemeClr val="accent1"/>
                </a:solidFill>
              </a:defRPr>
            </a:lvl4pPr>
            <a:lvl5pPr lvl="4" rtl="0" algn="l">
              <a:lnSpc>
                <a:spcPct val="100000"/>
              </a:lnSpc>
              <a:spcBef>
                <a:spcPts val="0"/>
              </a:spcBef>
              <a:spcAft>
                <a:spcPts val="0"/>
              </a:spcAft>
              <a:buClr>
                <a:schemeClr val="accent1"/>
              </a:buClr>
              <a:buSzPts val="5200"/>
              <a:buNone/>
              <a:defRPr sz="5200">
                <a:solidFill>
                  <a:schemeClr val="accent1"/>
                </a:solidFill>
              </a:defRPr>
            </a:lvl5pPr>
            <a:lvl6pPr lvl="5" rtl="0" algn="l">
              <a:lnSpc>
                <a:spcPct val="100000"/>
              </a:lnSpc>
              <a:spcBef>
                <a:spcPts val="0"/>
              </a:spcBef>
              <a:spcAft>
                <a:spcPts val="0"/>
              </a:spcAft>
              <a:buClr>
                <a:schemeClr val="accent1"/>
              </a:buClr>
              <a:buSzPts val="5200"/>
              <a:buNone/>
              <a:defRPr sz="5200">
                <a:solidFill>
                  <a:schemeClr val="accent1"/>
                </a:solidFill>
              </a:defRPr>
            </a:lvl6pPr>
            <a:lvl7pPr lvl="6" rtl="0" algn="l">
              <a:lnSpc>
                <a:spcPct val="100000"/>
              </a:lnSpc>
              <a:spcBef>
                <a:spcPts val="0"/>
              </a:spcBef>
              <a:spcAft>
                <a:spcPts val="0"/>
              </a:spcAft>
              <a:buClr>
                <a:schemeClr val="accent1"/>
              </a:buClr>
              <a:buSzPts val="5200"/>
              <a:buNone/>
              <a:defRPr sz="5200">
                <a:solidFill>
                  <a:schemeClr val="accent1"/>
                </a:solidFill>
              </a:defRPr>
            </a:lvl7pPr>
            <a:lvl8pPr lvl="7" rtl="0" algn="l">
              <a:lnSpc>
                <a:spcPct val="100000"/>
              </a:lnSpc>
              <a:spcBef>
                <a:spcPts val="0"/>
              </a:spcBef>
              <a:spcAft>
                <a:spcPts val="0"/>
              </a:spcAft>
              <a:buClr>
                <a:schemeClr val="accent1"/>
              </a:buClr>
              <a:buSzPts val="5200"/>
              <a:buNone/>
              <a:defRPr sz="5200">
                <a:solidFill>
                  <a:schemeClr val="accent1"/>
                </a:solidFill>
              </a:defRPr>
            </a:lvl8pPr>
            <a:lvl9pPr lvl="8" rtl="0" algn="l">
              <a:lnSpc>
                <a:spcPct val="100000"/>
              </a:lnSpc>
              <a:spcBef>
                <a:spcPts val="0"/>
              </a:spcBef>
              <a:spcAft>
                <a:spcPts val="0"/>
              </a:spcAft>
              <a:buClr>
                <a:schemeClr val="accent1"/>
              </a:buClr>
              <a:buSzPts val="5200"/>
              <a:buNone/>
              <a:defRPr sz="5200">
                <a:solidFill>
                  <a:schemeClr val="accent1"/>
                </a:solidFill>
              </a:defRPr>
            </a:lvl9pPr>
          </a:lstStyle>
          <a:p/>
        </p:txBody>
      </p:sp>
      <p:sp>
        <p:nvSpPr>
          <p:cNvPr id="141" name="Google Shape;141;p22"/>
          <p:cNvSpPr txBox="1"/>
          <p:nvPr>
            <p:ph idx="1" type="subTitle"/>
          </p:nvPr>
        </p:nvSpPr>
        <p:spPr>
          <a:xfrm>
            <a:off x="311700" y="3015350"/>
            <a:ext cx="60891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accent1"/>
              </a:buClr>
              <a:buSzPts val="2800"/>
              <a:buNone/>
              <a:defRPr sz="28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42" name="Google Shape;142;p22"/>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grpSp>
        <p:nvGrpSpPr>
          <p:cNvPr id="143" name="Google Shape;143;p22"/>
          <p:cNvGrpSpPr/>
          <p:nvPr/>
        </p:nvGrpSpPr>
        <p:grpSpPr>
          <a:xfrm>
            <a:off x="311726" y="342910"/>
            <a:ext cx="2560500" cy="520800"/>
            <a:chOff x="311726" y="342910"/>
            <a:chExt cx="2560500" cy="520800"/>
          </a:xfrm>
        </p:grpSpPr>
        <p:sp>
          <p:nvSpPr>
            <p:cNvPr id="144" name="Google Shape;144;p22"/>
            <p:cNvSpPr/>
            <p:nvPr/>
          </p:nvSpPr>
          <p:spPr>
            <a:xfrm>
              <a:off x="311726" y="342910"/>
              <a:ext cx="2560500" cy="520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22"/>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
        <p:nvSpPr>
          <p:cNvPr id="146" name="Google Shape;146;p22"/>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a:off x="7000" y="-7000"/>
            <a:ext cx="9144000" cy="25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893140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a:off x="7000" y="4798125"/>
            <a:ext cx="9144000" cy="356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152" name="Google Shape;152;p22"/>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65"/>
              <a:buFont typeface="Arial"/>
              <a:buNone/>
            </a:pPr>
            <a:r>
              <a:rPr b="1" i="0" lang="en" sz="1000" u="none" cap="none" strike="noStrike">
                <a:solidFill>
                  <a:schemeClr val="lt1"/>
                </a:solidFill>
                <a:latin typeface="Assistant"/>
                <a:ea typeface="Assistant"/>
                <a:cs typeface="Assistant"/>
                <a:sym typeface="Assistant"/>
              </a:rPr>
              <a:t>We use tech to connect human potential and opportunity with dignity &amp; humility   </a:t>
            </a:r>
            <a:endParaRPr b="1" i="0" sz="1000" u="none" cap="none" strike="noStrike">
              <a:solidFill>
                <a:schemeClr val="lt1"/>
              </a:solidFill>
              <a:latin typeface="Assistant"/>
              <a:ea typeface="Assistant"/>
              <a:cs typeface="Assistant"/>
              <a:sym typeface="Assistant"/>
            </a:endParaRPr>
          </a:p>
        </p:txBody>
      </p:sp>
      <p:sp>
        <p:nvSpPr>
          <p:cNvPr id="153" name="Google Shape;153;p22"/>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noFill/>
      </p:bgPr>
    </p:bg>
    <p:spTree>
      <p:nvGrpSpPr>
        <p:cNvPr id="154" name="Shape 154"/>
        <p:cNvGrpSpPr/>
        <p:nvPr/>
      </p:nvGrpSpPr>
      <p:grpSpPr>
        <a:xfrm>
          <a:off x="0" y="0"/>
          <a:ext cx="0" cy="0"/>
          <a:chOff x="0" y="0"/>
          <a:chExt cx="0" cy="0"/>
        </a:xfrm>
      </p:grpSpPr>
      <p:sp>
        <p:nvSpPr>
          <p:cNvPr id="155" name="Google Shape;155;p23"/>
          <p:cNvSpPr/>
          <p:nvPr/>
        </p:nvSpPr>
        <p:spPr>
          <a:xfrm>
            <a:off x="7000" y="4663200"/>
            <a:ext cx="9144000" cy="49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a:off x="7000" y="-7000"/>
            <a:ext cx="9144000" cy="349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p:nvPr/>
        </p:nvSpPr>
        <p:spPr>
          <a:xfrm>
            <a:off x="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a:off x="883930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txBox="1"/>
          <p:nvPr>
            <p:ph type="title"/>
          </p:nvPr>
        </p:nvSpPr>
        <p:spPr>
          <a:xfrm>
            <a:off x="311700" y="214884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60" name="Google Shape;160;p23"/>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161" name="Shape 161"/>
        <p:cNvGrpSpPr/>
        <p:nvPr/>
      </p:nvGrpSpPr>
      <p:grpSpPr>
        <a:xfrm>
          <a:off x="0" y="0"/>
          <a:ext cx="0" cy="0"/>
          <a:chOff x="0" y="0"/>
          <a:chExt cx="0" cy="0"/>
        </a:xfrm>
      </p:grpSpPr>
      <p:sp>
        <p:nvSpPr>
          <p:cNvPr id="162" name="Google Shape;162;p24"/>
          <p:cNvSpPr/>
          <p:nvPr/>
        </p:nvSpPr>
        <p:spPr>
          <a:xfrm>
            <a:off x="7000" y="4663225"/>
            <a:ext cx="9144000" cy="491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4"/>
          <p:cNvSpPr/>
          <p:nvPr/>
        </p:nvSpPr>
        <p:spPr>
          <a:xfrm>
            <a:off x="7000" y="-7000"/>
            <a:ext cx="9144000" cy="349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4"/>
          <p:cNvSpPr/>
          <p:nvPr/>
        </p:nvSpPr>
        <p:spPr>
          <a:xfrm>
            <a:off x="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4"/>
          <p:cNvSpPr/>
          <p:nvPr/>
        </p:nvSpPr>
        <p:spPr>
          <a:xfrm>
            <a:off x="883930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 name="Google Shape;167;p24"/>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68" name="Google Shape;168;p24"/>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bg>
      <p:bgPr>
        <a:noFill/>
      </p:bgPr>
    </p:bg>
    <p:spTree>
      <p:nvGrpSpPr>
        <p:cNvPr id="169" name="Shape 169"/>
        <p:cNvGrpSpPr/>
        <p:nvPr/>
      </p:nvGrpSpPr>
      <p:grpSpPr>
        <a:xfrm>
          <a:off x="0" y="0"/>
          <a:ext cx="0" cy="0"/>
          <a:chOff x="0" y="0"/>
          <a:chExt cx="0" cy="0"/>
        </a:xfrm>
      </p:grpSpPr>
      <p:sp>
        <p:nvSpPr>
          <p:cNvPr id="170" name="Google Shape;170;p25"/>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72" name="Google Shape;172;p25"/>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noFill/>
      </p:bgPr>
    </p:bg>
    <p:spTree>
      <p:nvGrpSpPr>
        <p:cNvPr id="173" name="Shape 173"/>
        <p:cNvGrpSpPr/>
        <p:nvPr/>
      </p:nvGrpSpPr>
      <p:grpSpPr>
        <a:xfrm>
          <a:off x="0" y="0"/>
          <a:ext cx="0" cy="0"/>
          <a:chOff x="0" y="0"/>
          <a:chExt cx="0" cy="0"/>
        </a:xfrm>
      </p:grpSpPr>
      <p:sp>
        <p:nvSpPr>
          <p:cNvPr id="174" name="Google Shape;174;p26"/>
          <p:cNvSpPr/>
          <p:nvPr/>
        </p:nvSpPr>
        <p:spPr>
          <a:xfrm>
            <a:off x="7000" y="4663225"/>
            <a:ext cx="9144000" cy="491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7000" y="-7000"/>
            <a:ext cx="9144000" cy="349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a:off x="883930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79" name="Google Shape;179;p26"/>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180" name="Shape 180"/>
        <p:cNvGrpSpPr/>
        <p:nvPr/>
      </p:nvGrpSpPr>
      <p:grpSpPr>
        <a:xfrm>
          <a:off x="0" y="0"/>
          <a:ext cx="0" cy="0"/>
          <a:chOff x="0" y="0"/>
          <a:chExt cx="0" cy="0"/>
        </a:xfrm>
      </p:grpSpPr>
      <p:sp>
        <p:nvSpPr>
          <p:cNvPr id="181" name="Google Shape;181;p27"/>
          <p:cNvSpPr/>
          <p:nvPr/>
        </p:nvSpPr>
        <p:spPr>
          <a:xfrm>
            <a:off x="7000" y="4663225"/>
            <a:ext cx="9144000" cy="4917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7"/>
          <p:cNvSpPr/>
          <p:nvPr/>
        </p:nvSpPr>
        <p:spPr>
          <a:xfrm>
            <a:off x="7000" y="-7000"/>
            <a:ext cx="9144000" cy="3498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a:off x="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7"/>
          <p:cNvSpPr/>
          <p:nvPr/>
        </p:nvSpPr>
        <p:spPr>
          <a:xfrm>
            <a:off x="883930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7"/>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6" name="Google Shape;186;p27"/>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87" name="Google Shape;187;p27"/>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28"/>
          <p:cNvSpPr/>
          <p:nvPr/>
        </p:nvSpPr>
        <p:spPr>
          <a:xfrm>
            <a:off x="457200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txBox="1"/>
          <p:nvPr>
            <p:ph type="title"/>
          </p:nvPr>
        </p:nvSpPr>
        <p:spPr>
          <a:xfrm>
            <a:off x="311700" y="679950"/>
            <a:ext cx="3999000" cy="22704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ctr">
              <a:lnSpc>
                <a:spcPct val="100000"/>
              </a:lnSpc>
              <a:spcBef>
                <a:spcPts val="0"/>
              </a:spcBef>
              <a:spcAft>
                <a:spcPts val="0"/>
              </a:spcAft>
              <a:buSzPts val="4200"/>
              <a:buFont typeface="Assistant"/>
              <a:buNone/>
              <a:defRPr b="1" sz="4200">
                <a:latin typeface="Assistant"/>
                <a:ea typeface="Assistant"/>
                <a:cs typeface="Assistant"/>
                <a:sym typeface="Assistant"/>
              </a:defRPr>
            </a:lvl2pPr>
            <a:lvl3pPr lvl="2" rtl="0" algn="ctr">
              <a:lnSpc>
                <a:spcPct val="100000"/>
              </a:lnSpc>
              <a:spcBef>
                <a:spcPts val="0"/>
              </a:spcBef>
              <a:spcAft>
                <a:spcPts val="0"/>
              </a:spcAft>
              <a:buSzPts val="4200"/>
              <a:buFont typeface="Assistant"/>
              <a:buNone/>
              <a:defRPr b="1" sz="4200">
                <a:latin typeface="Assistant"/>
                <a:ea typeface="Assistant"/>
                <a:cs typeface="Assistant"/>
                <a:sym typeface="Assistant"/>
              </a:defRPr>
            </a:lvl3pPr>
            <a:lvl4pPr lvl="3" rtl="0" algn="ctr">
              <a:lnSpc>
                <a:spcPct val="100000"/>
              </a:lnSpc>
              <a:spcBef>
                <a:spcPts val="0"/>
              </a:spcBef>
              <a:spcAft>
                <a:spcPts val="0"/>
              </a:spcAft>
              <a:buSzPts val="4200"/>
              <a:buFont typeface="Assistant"/>
              <a:buNone/>
              <a:defRPr b="1" sz="4200">
                <a:latin typeface="Assistant"/>
                <a:ea typeface="Assistant"/>
                <a:cs typeface="Assistant"/>
                <a:sym typeface="Assistant"/>
              </a:defRPr>
            </a:lvl4pPr>
            <a:lvl5pPr lvl="4" rtl="0" algn="ctr">
              <a:lnSpc>
                <a:spcPct val="100000"/>
              </a:lnSpc>
              <a:spcBef>
                <a:spcPts val="0"/>
              </a:spcBef>
              <a:spcAft>
                <a:spcPts val="0"/>
              </a:spcAft>
              <a:buSzPts val="4200"/>
              <a:buFont typeface="Assistant"/>
              <a:buNone/>
              <a:defRPr b="1" sz="4200">
                <a:latin typeface="Assistant"/>
                <a:ea typeface="Assistant"/>
                <a:cs typeface="Assistant"/>
                <a:sym typeface="Assistant"/>
              </a:defRPr>
            </a:lvl5pPr>
            <a:lvl6pPr lvl="5" rtl="0" algn="ctr">
              <a:lnSpc>
                <a:spcPct val="100000"/>
              </a:lnSpc>
              <a:spcBef>
                <a:spcPts val="0"/>
              </a:spcBef>
              <a:spcAft>
                <a:spcPts val="0"/>
              </a:spcAft>
              <a:buSzPts val="4200"/>
              <a:buFont typeface="Assistant"/>
              <a:buNone/>
              <a:defRPr b="1" sz="4200">
                <a:latin typeface="Assistant"/>
                <a:ea typeface="Assistant"/>
                <a:cs typeface="Assistant"/>
                <a:sym typeface="Assistant"/>
              </a:defRPr>
            </a:lvl6pPr>
            <a:lvl7pPr lvl="6" rtl="0" algn="ctr">
              <a:lnSpc>
                <a:spcPct val="100000"/>
              </a:lnSpc>
              <a:spcBef>
                <a:spcPts val="0"/>
              </a:spcBef>
              <a:spcAft>
                <a:spcPts val="0"/>
              </a:spcAft>
              <a:buSzPts val="4200"/>
              <a:buFont typeface="Assistant"/>
              <a:buNone/>
              <a:defRPr b="1" sz="4200">
                <a:latin typeface="Assistant"/>
                <a:ea typeface="Assistant"/>
                <a:cs typeface="Assistant"/>
                <a:sym typeface="Assistant"/>
              </a:defRPr>
            </a:lvl7pPr>
            <a:lvl8pPr lvl="7" rtl="0" algn="ctr">
              <a:lnSpc>
                <a:spcPct val="100000"/>
              </a:lnSpc>
              <a:spcBef>
                <a:spcPts val="0"/>
              </a:spcBef>
              <a:spcAft>
                <a:spcPts val="0"/>
              </a:spcAft>
              <a:buSzPts val="4200"/>
              <a:buFont typeface="Assistant"/>
              <a:buNone/>
              <a:defRPr b="1" sz="4200">
                <a:latin typeface="Assistant"/>
                <a:ea typeface="Assistant"/>
                <a:cs typeface="Assistant"/>
                <a:sym typeface="Assistant"/>
              </a:defRPr>
            </a:lvl8pPr>
            <a:lvl9pPr lvl="8" rtl="0" algn="ctr">
              <a:lnSpc>
                <a:spcPct val="100000"/>
              </a:lnSpc>
              <a:spcBef>
                <a:spcPts val="0"/>
              </a:spcBef>
              <a:spcAft>
                <a:spcPts val="0"/>
              </a:spcAft>
              <a:buSzPts val="4200"/>
              <a:buFont typeface="Assistant"/>
              <a:buNone/>
              <a:defRPr b="1" sz="4200">
                <a:latin typeface="Assistant"/>
                <a:ea typeface="Assistant"/>
                <a:cs typeface="Assistant"/>
                <a:sym typeface="Assistant"/>
              </a:defRPr>
            </a:lvl9pPr>
          </a:lstStyle>
          <a:p/>
        </p:txBody>
      </p:sp>
      <p:sp>
        <p:nvSpPr>
          <p:cNvPr id="191" name="Google Shape;191;p28"/>
          <p:cNvSpPr txBox="1"/>
          <p:nvPr>
            <p:ph idx="1" type="subTitle"/>
          </p:nvPr>
        </p:nvSpPr>
        <p:spPr>
          <a:xfrm>
            <a:off x="311700" y="2950350"/>
            <a:ext cx="3999000" cy="12351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8"/>
          <p:cNvSpPr txBox="1"/>
          <p:nvPr>
            <p:ph idx="2" type="body"/>
          </p:nvPr>
        </p:nvSpPr>
        <p:spPr>
          <a:xfrm>
            <a:off x="4939500" y="342900"/>
            <a:ext cx="3419400" cy="41796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000"/>
              </a:spcBef>
              <a:spcAft>
                <a:spcPts val="0"/>
              </a:spcAft>
              <a:buClr>
                <a:schemeClr val="lt1"/>
              </a:buClr>
              <a:buSzPts val="1400"/>
              <a:buChar char="○"/>
              <a:defRPr>
                <a:solidFill>
                  <a:schemeClr val="lt1"/>
                </a:solidFill>
              </a:defRPr>
            </a:lvl2pPr>
            <a:lvl3pPr indent="-317500" lvl="2" marL="1371600" rtl="0" algn="l">
              <a:lnSpc>
                <a:spcPct val="115000"/>
              </a:lnSpc>
              <a:spcBef>
                <a:spcPts val="1000"/>
              </a:spcBef>
              <a:spcAft>
                <a:spcPts val="0"/>
              </a:spcAft>
              <a:buClr>
                <a:schemeClr val="lt1"/>
              </a:buClr>
              <a:buSzPts val="1400"/>
              <a:buChar char="■"/>
              <a:defRPr>
                <a:solidFill>
                  <a:schemeClr val="lt1"/>
                </a:solidFill>
              </a:defRPr>
            </a:lvl3pPr>
            <a:lvl4pPr indent="-317500" lvl="3" marL="1828800" rtl="0" algn="l">
              <a:lnSpc>
                <a:spcPct val="115000"/>
              </a:lnSpc>
              <a:spcBef>
                <a:spcPts val="1000"/>
              </a:spcBef>
              <a:spcAft>
                <a:spcPts val="0"/>
              </a:spcAft>
              <a:buClr>
                <a:schemeClr val="lt1"/>
              </a:buClr>
              <a:buSzPts val="1400"/>
              <a:buChar char="●"/>
              <a:defRPr>
                <a:solidFill>
                  <a:schemeClr val="lt1"/>
                </a:solidFill>
              </a:defRPr>
            </a:lvl4pPr>
            <a:lvl5pPr indent="-317500" lvl="4" marL="2286000" rtl="0" algn="l">
              <a:lnSpc>
                <a:spcPct val="115000"/>
              </a:lnSpc>
              <a:spcBef>
                <a:spcPts val="1000"/>
              </a:spcBef>
              <a:spcAft>
                <a:spcPts val="0"/>
              </a:spcAft>
              <a:buClr>
                <a:schemeClr val="lt1"/>
              </a:buClr>
              <a:buSzPts val="1400"/>
              <a:buChar char="○"/>
              <a:defRPr>
                <a:solidFill>
                  <a:schemeClr val="lt1"/>
                </a:solidFill>
              </a:defRPr>
            </a:lvl5pPr>
            <a:lvl6pPr indent="-317500" lvl="5" marL="2743200" rtl="0" algn="l">
              <a:lnSpc>
                <a:spcPct val="115000"/>
              </a:lnSpc>
              <a:spcBef>
                <a:spcPts val="1000"/>
              </a:spcBef>
              <a:spcAft>
                <a:spcPts val="0"/>
              </a:spcAft>
              <a:buClr>
                <a:schemeClr val="lt1"/>
              </a:buClr>
              <a:buSzPts val="1400"/>
              <a:buChar char="■"/>
              <a:defRPr>
                <a:solidFill>
                  <a:schemeClr val="lt1"/>
                </a:solidFill>
              </a:defRPr>
            </a:lvl6pPr>
            <a:lvl7pPr indent="-317500" lvl="6" marL="3200400" rtl="0" algn="l">
              <a:lnSpc>
                <a:spcPct val="115000"/>
              </a:lnSpc>
              <a:spcBef>
                <a:spcPts val="1000"/>
              </a:spcBef>
              <a:spcAft>
                <a:spcPts val="0"/>
              </a:spcAft>
              <a:buClr>
                <a:schemeClr val="lt1"/>
              </a:buClr>
              <a:buSzPts val="1400"/>
              <a:buChar char="●"/>
              <a:defRPr>
                <a:solidFill>
                  <a:schemeClr val="lt1"/>
                </a:solidFill>
              </a:defRPr>
            </a:lvl7pPr>
            <a:lvl8pPr indent="-317500" lvl="7" marL="3657600" rtl="0" algn="l">
              <a:lnSpc>
                <a:spcPct val="115000"/>
              </a:lnSpc>
              <a:spcBef>
                <a:spcPts val="1000"/>
              </a:spcBef>
              <a:spcAft>
                <a:spcPts val="0"/>
              </a:spcAft>
              <a:buClr>
                <a:schemeClr val="lt1"/>
              </a:buClr>
              <a:buSzPts val="1400"/>
              <a:buChar char="○"/>
              <a:defRPr>
                <a:solidFill>
                  <a:schemeClr val="lt1"/>
                </a:solidFill>
              </a:defRPr>
            </a:lvl8pPr>
            <a:lvl9pPr indent="-317500" lvl="8" marL="4114800" rtl="0" algn="l">
              <a:lnSpc>
                <a:spcPct val="115000"/>
              </a:lnSpc>
              <a:spcBef>
                <a:spcPts val="1000"/>
              </a:spcBef>
              <a:spcAft>
                <a:spcPts val="1000"/>
              </a:spcAft>
              <a:buClr>
                <a:schemeClr val="lt1"/>
              </a:buClr>
              <a:buSzPts val="1400"/>
              <a:buChar char="■"/>
              <a:defRPr>
                <a:solidFill>
                  <a:schemeClr val="lt1"/>
                </a:solidFill>
              </a:defRPr>
            </a:lvl9pPr>
          </a:lstStyle>
          <a:p/>
        </p:txBody>
      </p:sp>
      <p:sp>
        <p:nvSpPr>
          <p:cNvPr id="193" name="Google Shape;193;p28"/>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342900"/>
            <a:ext cx="6541800" cy="43206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96" name="Google Shape;196;p29"/>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199" name="Google Shape;199;p30"/>
          <p:cNvSpPr txBox="1"/>
          <p:nvPr>
            <p:ph idx="1" type="body"/>
          </p:nvPr>
        </p:nvSpPr>
        <p:spPr>
          <a:xfrm>
            <a:off x="31170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200" name="Google Shape;200;p30"/>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30"/>
          <p:cNvSpPr txBox="1"/>
          <p:nvPr>
            <p:ph idx="2" type="title"/>
          </p:nvPr>
        </p:nvSpPr>
        <p:spPr>
          <a:xfrm>
            <a:off x="641580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202" name="Google Shape;202;p30"/>
          <p:cNvSpPr txBox="1"/>
          <p:nvPr>
            <p:ph idx="3" type="body"/>
          </p:nvPr>
        </p:nvSpPr>
        <p:spPr>
          <a:xfrm>
            <a:off x="641580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203" name="Google Shape;203;p30"/>
          <p:cNvSpPr txBox="1"/>
          <p:nvPr>
            <p:ph idx="4" type="title"/>
          </p:nvPr>
        </p:nvSpPr>
        <p:spPr>
          <a:xfrm>
            <a:off x="336375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204" name="Google Shape;204;p30"/>
          <p:cNvSpPr txBox="1"/>
          <p:nvPr>
            <p:ph idx="5" type="body"/>
          </p:nvPr>
        </p:nvSpPr>
        <p:spPr>
          <a:xfrm>
            <a:off x="336375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spTree>
      <p:nvGrpSpPr>
        <p:cNvPr id="205" name="Shape 205"/>
        <p:cNvGrpSpPr/>
        <p:nvPr/>
      </p:nvGrpSpPr>
      <p:grpSpPr>
        <a:xfrm>
          <a:off x="0" y="0"/>
          <a:ext cx="0" cy="0"/>
          <a:chOff x="0" y="0"/>
          <a:chExt cx="0" cy="0"/>
        </a:xfrm>
      </p:grpSpPr>
      <p:sp>
        <p:nvSpPr>
          <p:cNvPr id="206" name="Google Shape;206;p31"/>
          <p:cNvSpPr txBox="1"/>
          <p:nvPr>
            <p:ph type="ctrTitle"/>
          </p:nvPr>
        </p:nvSpPr>
        <p:spPr>
          <a:xfrm>
            <a:off x="311725" y="1243584"/>
            <a:ext cx="6089100" cy="1776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5200"/>
              <a:buNone/>
              <a:defRPr sz="5200">
                <a:solidFill>
                  <a:schemeClr val="accent1"/>
                </a:solidFill>
              </a:defRPr>
            </a:lvl1pPr>
            <a:lvl2pPr lvl="1" rtl="0" algn="l">
              <a:lnSpc>
                <a:spcPct val="100000"/>
              </a:lnSpc>
              <a:spcBef>
                <a:spcPts val="0"/>
              </a:spcBef>
              <a:spcAft>
                <a:spcPts val="0"/>
              </a:spcAft>
              <a:buClr>
                <a:schemeClr val="accent1"/>
              </a:buClr>
              <a:buSzPts val="5200"/>
              <a:buNone/>
              <a:defRPr sz="5200">
                <a:solidFill>
                  <a:schemeClr val="accent1"/>
                </a:solidFill>
              </a:defRPr>
            </a:lvl2pPr>
            <a:lvl3pPr lvl="2" rtl="0" algn="l">
              <a:lnSpc>
                <a:spcPct val="100000"/>
              </a:lnSpc>
              <a:spcBef>
                <a:spcPts val="0"/>
              </a:spcBef>
              <a:spcAft>
                <a:spcPts val="0"/>
              </a:spcAft>
              <a:buClr>
                <a:schemeClr val="accent1"/>
              </a:buClr>
              <a:buSzPts val="5200"/>
              <a:buNone/>
              <a:defRPr sz="5200">
                <a:solidFill>
                  <a:schemeClr val="accent1"/>
                </a:solidFill>
              </a:defRPr>
            </a:lvl3pPr>
            <a:lvl4pPr lvl="3" rtl="0" algn="l">
              <a:lnSpc>
                <a:spcPct val="100000"/>
              </a:lnSpc>
              <a:spcBef>
                <a:spcPts val="0"/>
              </a:spcBef>
              <a:spcAft>
                <a:spcPts val="0"/>
              </a:spcAft>
              <a:buClr>
                <a:schemeClr val="accent1"/>
              </a:buClr>
              <a:buSzPts val="5200"/>
              <a:buNone/>
              <a:defRPr sz="5200">
                <a:solidFill>
                  <a:schemeClr val="accent1"/>
                </a:solidFill>
              </a:defRPr>
            </a:lvl4pPr>
            <a:lvl5pPr lvl="4" rtl="0" algn="l">
              <a:lnSpc>
                <a:spcPct val="100000"/>
              </a:lnSpc>
              <a:spcBef>
                <a:spcPts val="0"/>
              </a:spcBef>
              <a:spcAft>
                <a:spcPts val="0"/>
              </a:spcAft>
              <a:buClr>
                <a:schemeClr val="accent1"/>
              </a:buClr>
              <a:buSzPts val="5200"/>
              <a:buNone/>
              <a:defRPr sz="5200">
                <a:solidFill>
                  <a:schemeClr val="accent1"/>
                </a:solidFill>
              </a:defRPr>
            </a:lvl5pPr>
            <a:lvl6pPr lvl="5" rtl="0" algn="l">
              <a:lnSpc>
                <a:spcPct val="100000"/>
              </a:lnSpc>
              <a:spcBef>
                <a:spcPts val="0"/>
              </a:spcBef>
              <a:spcAft>
                <a:spcPts val="0"/>
              </a:spcAft>
              <a:buClr>
                <a:schemeClr val="accent1"/>
              </a:buClr>
              <a:buSzPts val="5200"/>
              <a:buNone/>
              <a:defRPr sz="5200">
                <a:solidFill>
                  <a:schemeClr val="accent1"/>
                </a:solidFill>
              </a:defRPr>
            </a:lvl6pPr>
            <a:lvl7pPr lvl="6" rtl="0" algn="l">
              <a:lnSpc>
                <a:spcPct val="100000"/>
              </a:lnSpc>
              <a:spcBef>
                <a:spcPts val="0"/>
              </a:spcBef>
              <a:spcAft>
                <a:spcPts val="0"/>
              </a:spcAft>
              <a:buClr>
                <a:schemeClr val="accent1"/>
              </a:buClr>
              <a:buSzPts val="5200"/>
              <a:buNone/>
              <a:defRPr sz="5200">
                <a:solidFill>
                  <a:schemeClr val="accent1"/>
                </a:solidFill>
              </a:defRPr>
            </a:lvl7pPr>
            <a:lvl8pPr lvl="7" rtl="0" algn="l">
              <a:lnSpc>
                <a:spcPct val="100000"/>
              </a:lnSpc>
              <a:spcBef>
                <a:spcPts val="0"/>
              </a:spcBef>
              <a:spcAft>
                <a:spcPts val="0"/>
              </a:spcAft>
              <a:buClr>
                <a:schemeClr val="accent1"/>
              </a:buClr>
              <a:buSzPts val="5200"/>
              <a:buNone/>
              <a:defRPr sz="5200">
                <a:solidFill>
                  <a:schemeClr val="accent1"/>
                </a:solidFill>
              </a:defRPr>
            </a:lvl8pPr>
            <a:lvl9pPr lvl="8" rtl="0" algn="l">
              <a:lnSpc>
                <a:spcPct val="100000"/>
              </a:lnSpc>
              <a:spcBef>
                <a:spcPts val="0"/>
              </a:spcBef>
              <a:spcAft>
                <a:spcPts val="0"/>
              </a:spcAft>
              <a:buClr>
                <a:schemeClr val="accent1"/>
              </a:buClr>
              <a:buSzPts val="5200"/>
              <a:buNone/>
              <a:defRPr sz="5200">
                <a:solidFill>
                  <a:schemeClr val="accent1"/>
                </a:solidFill>
              </a:defRPr>
            </a:lvl9pPr>
          </a:lstStyle>
          <a:p/>
        </p:txBody>
      </p:sp>
      <p:sp>
        <p:nvSpPr>
          <p:cNvPr id="207" name="Google Shape;207;p31"/>
          <p:cNvSpPr txBox="1"/>
          <p:nvPr>
            <p:ph idx="1" type="subTitle"/>
          </p:nvPr>
        </p:nvSpPr>
        <p:spPr>
          <a:xfrm>
            <a:off x="311725" y="3019874"/>
            <a:ext cx="60891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accent1"/>
              </a:buClr>
              <a:buSzPts val="2800"/>
              <a:buNone/>
              <a:defRPr sz="28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208" name="Google Shape;208;p31"/>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31"/>
          <p:cNvSpPr/>
          <p:nvPr/>
        </p:nvSpPr>
        <p:spPr>
          <a:xfrm>
            <a:off x="0" y="1243584"/>
            <a:ext cx="128100" cy="2568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1"/>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211" name="Google Shape;211;p31"/>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65"/>
              <a:buFont typeface="Arial"/>
              <a:buNone/>
            </a:pPr>
            <a:r>
              <a:rPr b="1" i="0" lang="en" sz="1000" u="none" cap="none" strike="noStrike">
                <a:solidFill>
                  <a:schemeClr val="lt1"/>
                </a:solidFill>
                <a:latin typeface="Assistant"/>
                <a:ea typeface="Assistant"/>
                <a:cs typeface="Assistant"/>
                <a:sym typeface="Assistant"/>
              </a:rPr>
              <a:t>We use tech to connect human potential and opportunity with dignity &amp; humility   </a:t>
            </a:r>
            <a:endParaRPr b="1" i="0" sz="1000" u="none" cap="none" strike="noStrike">
              <a:solidFill>
                <a:schemeClr val="lt1"/>
              </a:solidFill>
              <a:latin typeface="Assistant"/>
              <a:ea typeface="Assistant"/>
              <a:cs typeface="Assistant"/>
              <a:sym typeface="Assistant"/>
            </a:endParaRPr>
          </a:p>
        </p:txBody>
      </p:sp>
      <p:sp>
        <p:nvSpPr>
          <p:cNvPr id="212" name="Google Shape;212;p31"/>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
        <p:nvSpPr>
          <p:cNvPr id="213" name="Google Shape;213;p31"/>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 name="Google Shape;214;p31"/>
          <p:cNvGrpSpPr/>
          <p:nvPr/>
        </p:nvGrpSpPr>
        <p:grpSpPr>
          <a:xfrm>
            <a:off x="311726" y="342910"/>
            <a:ext cx="2560500" cy="520800"/>
            <a:chOff x="311726" y="342910"/>
            <a:chExt cx="2560500" cy="520800"/>
          </a:xfrm>
        </p:grpSpPr>
        <p:sp>
          <p:nvSpPr>
            <p:cNvPr id="215" name="Google Shape;215;p31"/>
            <p:cNvSpPr/>
            <p:nvPr/>
          </p:nvSpPr>
          <p:spPr>
            <a:xfrm>
              <a:off x="311726" y="342910"/>
              <a:ext cx="2560500" cy="520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31"/>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bg>
      <p:bgPr>
        <a:noFill/>
      </p:bgPr>
    </p:bg>
    <p:spTree>
      <p:nvGrpSpPr>
        <p:cNvPr id="40" name="Shape 40"/>
        <p:cNvGrpSpPr/>
        <p:nvPr/>
      </p:nvGrpSpPr>
      <p:grpSpPr>
        <a:xfrm>
          <a:off x="0" y="0"/>
          <a:ext cx="0" cy="0"/>
          <a:chOff x="0" y="0"/>
          <a:chExt cx="0" cy="0"/>
        </a:xfrm>
      </p:grpSpPr>
      <p:sp>
        <p:nvSpPr>
          <p:cNvPr id="41" name="Google Shape;41;p4"/>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43" name="Google Shape;43;p4"/>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9" name="Google Shape;219;p32"/>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220" name="Google Shape;220;p32"/>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3" name="Google Shape;223;p33"/>
          <p:cNvSpPr txBox="1"/>
          <p:nvPr>
            <p:ph idx="1" type="body"/>
          </p:nvPr>
        </p:nvSpPr>
        <p:spPr>
          <a:xfrm>
            <a:off x="311700" y="1005850"/>
            <a:ext cx="39999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24" name="Google Shape;224;p33"/>
          <p:cNvSpPr txBox="1"/>
          <p:nvPr>
            <p:ph idx="2" type="body"/>
          </p:nvPr>
        </p:nvSpPr>
        <p:spPr>
          <a:xfrm>
            <a:off x="4832400" y="1005850"/>
            <a:ext cx="39999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25" name="Google Shape;225;p33"/>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8" name="Google Shape;228;p34"/>
          <p:cNvSpPr txBox="1"/>
          <p:nvPr>
            <p:ph idx="1" type="body"/>
          </p:nvPr>
        </p:nvSpPr>
        <p:spPr>
          <a:xfrm>
            <a:off x="3117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29" name="Google Shape;229;p34"/>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4"/>
          <p:cNvSpPr txBox="1"/>
          <p:nvPr>
            <p:ph idx="2" type="body"/>
          </p:nvPr>
        </p:nvSpPr>
        <p:spPr>
          <a:xfrm>
            <a:off x="61527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31" name="Google Shape;231;p34"/>
          <p:cNvSpPr txBox="1"/>
          <p:nvPr>
            <p:ph idx="3" type="body"/>
          </p:nvPr>
        </p:nvSpPr>
        <p:spPr>
          <a:xfrm>
            <a:off x="32322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4" name="Google Shape;234;p35"/>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342900"/>
            <a:ext cx="2808000" cy="866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37" name="Google Shape;237;p36"/>
          <p:cNvSpPr txBox="1"/>
          <p:nvPr>
            <p:ph idx="1" type="body"/>
          </p:nvPr>
        </p:nvSpPr>
        <p:spPr>
          <a:xfrm>
            <a:off x="311700" y="1209300"/>
            <a:ext cx="2808000" cy="34539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38" name="Google Shape;238;p36"/>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ontact">
  <p:cSld name="MAIN_POINT_1">
    <p:spTree>
      <p:nvGrpSpPr>
        <p:cNvPr id="239" name="Shape 239"/>
        <p:cNvGrpSpPr/>
        <p:nvPr/>
      </p:nvGrpSpPr>
      <p:grpSpPr>
        <a:xfrm>
          <a:off x="0" y="0"/>
          <a:ext cx="0" cy="0"/>
          <a:chOff x="0" y="0"/>
          <a:chExt cx="0" cy="0"/>
        </a:xfrm>
      </p:grpSpPr>
      <p:sp>
        <p:nvSpPr>
          <p:cNvPr id="240" name="Google Shape;240;p37"/>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grpSp>
        <p:nvGrpSpPr>
          <p:cNvPr id="241" name="Google Shape;241;p37"/>
          <p:cNvGrpSpPr/>
          <p:nvPr/>
        </p:nvGrpSpPr>
        <p:grpSpPr>
          <a:xfrm rot="2700000">
            <a:off x="585684" y="481416"/>
            <a:ext cx="694882" cy="564848"/>
            <a:chOff x="919500" y="1916075"/>
            <a:chExt cx="1067700" cy="867900"/>
          </a:xfrm>
        </p:grpSpPr>
        <p:sp>
          <p:nvSpPr>
            <p:cNvPr id="242" name="Google Shape;242;p37"/>
            <p:cNvSpPr/>
            <p:nvPr/>
          </p:nvSpPr>
          <p:spPr>
            <a:xfrm>
              <a:off x="919500" y="1992275"/>
              <a:ext cx="915300" cy="7917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7"/>
            <p:cNvSpPr/>
            <p:nvPr/>
          </p:nvSpPr>
          <p:spPr>
            <a:xfrm>
              <a:off x="1071900" y="191607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37"/>
          <p:cNvGrpSpPr/>
          <p:nvPr/>
        </p:nvGrpSpPr>
        <p:grpSpPr>
          <a:xfrm rot="8100000">
            <a:off x="7746889" y="3437647"/>
            <a:ext cx="912919" cy="742084"/>
            <a:chOff x="521400" y="3135325"/>
            <a:chExt cx="1067700" cy="867900"/>
          </a:xfrm>
        </p:grpSpPr>
        <p:sp>
          <p:nvSpPr>
            <p:cNvPr id="245" name="Google Shape;245;p37"/>
            <p:cNvSpPr/>
            <p:nvPr/>
          </p:nvSpPr>
          <p:spPr>
            <a:xfrm>
              <a:off x="521400" y="3211525"/>
              <a:ext cx="915300" cy="79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7"/>
            <p:cNvSpPr/>
            <p:nvPr/>
          </p:nvSpPr>
          <p:spPr>
            <a:xfrm>
              <a:off x="673800" y="313532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 name="Google Shape;247;p37"/>
          <p:cNvSpPr txBox="1"/>
          <p:nvPr>
            <p:ph type="title"/>
          </p:nvPr>
        </p:nvSpPr>
        <p:spPr>
          <a:xfrm>
            <a:off x="311700" y="342900"/>
            <a:ext cx="8100000" cy="20940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4800"/>
              <a:buNone/>
              <a:defRPr sz="4800">
                <a:solidFill>
                  <a:schemeClr val="accent1"/>
                </a:solidFill>
              </a:defRPr>
            </a:lvl1pPr>
            <a:lvl2pPr lvl="1"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2pPr>
            <a:lvl3pPr lvl="2"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3pPr>
            <a:lvl4pPr lvl="3"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4pPr>
            <a:lvl5pPr lvl="4"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5pPr>
            <a:lvl6pPr lvl="5"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6pPr>
            <a:lvl7pPr lvl="6"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7pPr>
            <a:lvl8pPr lvl="7"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8pPr>
            <a:lvl9pPr lvl="8"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8" name="Shape 248"/>
        <p:cNvGrpSpPr/>
        <p:nvPr/>
      </p:nvGrpSpPr>
      <p:grpSpPr>
        <a:xfrm>
          <a:off x="0" y="0"/>
          <a:ext cx="0" cy="0"/>
          <a:chOff x="0" y="0"/>
          <a:chExt cx="0" cy="0"/>
        </a:xfrm>
      </p:grpSpPr>
      <p:sp>
        <p:nvSpPr>
          <p:cNvPr id="249" name="Google Shape;249;p38"/>
          <p:cNvSpPr txBox="1"/>
          <p:nvPr>
            <p:ph idx="1" type="body"/>
          </p:nvPr>
        </p:nvSpPr>
        <p:spPr>
          <a:xfrm>
            <a:off x="311700" y="4663200"/>
            <a:ext cx="7082100" cy="4803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000"/>
              <a:buNone/>
              <a:defRPr sz="1000"/>
            </a:lvl1pPr>
          </a:lstStyle>
          <a:p/>
        </p:txBody>
      </p:sp>
      <p:sp>
        <p:nvSpPr>
          <p:cNvPr id="250" name="Google Shape;250;p38"/>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
    <p:spTree>
      <p:nvGrpSpPr>
        <p:cNvPr id="251" name="Shape 251"/>
        <p:cNvGrpSpPr/>
        <p:nvPr/>
      </p:nvGrpSpPr>
      <p:grpSpPr>
        <a:xfrm>
          <a:off x="0" y="0"/>
          <a:ext cx="0" cy="0"/>
          <a:chOff x="0" y="0"/>
          <a:chExt cx="0" cy="0"/>
        </a:xfrm>
      </p:grpSpPr>
      <p:sp>
        <p:nvSpPr>
          <p:cNvPr id="252" name="Google Shape;252;p39"/>
          <p:cNvSpPr txBox="1"/>
          <p:nvPr>
            <p:ph hasCustomPrompt="1" type="title"/>
          </p:nvPr>
        </p:nvSpPr>
        <p:spPr>
          <a:xfrm>
            <a:off x="311700" y="898300"/>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12000"/>
              <a:buNone/>
              <a:defRPr sz="12000">
                <a:solidFill>
                  <a:schemeClr val="accent4"/>
                </a:solidFill>
              </a:defRPr>
            </a:lvl1pPr>
            <a:lvl2pPr lvl="1" rtl="0" algn="ctr">
              <a:lnSpc>
                <a:spcPct val="100000"/>
              </a:lnSpc>
              <a:spcBef>
                <a:spcPts val="0"/>
              </a:spcBef>
              <a:spcAft>
                <a:spcPts val="0"/>
              </a:spcAft>
              <a:buClr>
                <a:schemeClr val="accent4"/>
              </a:buClr>
              <a:buSzPts val="12000"/>
              <a:buNone/>
              <a:defRPr sz="12000">
                <a:solidFill>
                  <a:schemeClr val="accent4"/>
                </a:solidFill>
              </a:defRPr>
            </a:lvl2pPr>
            <a:lvl3pPr lvl="2" rtl="0" algn="ctr">
              <a:lnSpc>
                <a:spcPct val="100000"/>
              </a:lnSpc>
              <a:spcBef>
                <a:spcPts val="0"/>
              </a:spcBef>
              <a:spcAft>
                <a:spcPts val="0"/>
              </a:spcAft>
              <a:buClr>
                <a:schemeClr val="accent4"/>
              </a:buClr>
              <a:buSzPts val="12000"/>
              <a:buNone/>
              <a:defRPr sz="12000">
                <a:solidFill>
                  <a:schemeClr val="accent4"/>
                </a:solidFill>
              </a:defRPr>
            </a:lvl3pPr>
            <a:lvl4pPr lvl="3" rtl="0" algn="ctr">
              <a:lnSpc>
                <a:spcPct val="100000"/>
              </a:lnSpc>
              <a:spcBef>
                <a:spcPts val="0"/>
              </a:spcBef>
              <a:spcAft>
                <a:spcPts val="0"/>
              </a:spcAft>
              <a:buClr>
                <a:schemeClr val="accent4"/>
              </a:buClr>
              <a:buSzPts val="12000"/>
              <a:buNone/>
              <a:defRPr sz="12000">
                <a:solidFill>
                  <a:schemeClr val="accent4"/>
                </a:solidFill>
              </a:defRPr>
            </a:lvl4pPr>
            <a:lvl5pPr lvl="4" rtl="0" algn="ctr">
              <a:lnSpc>
                <a:spcPct val="100000"/>
              </a:lnSpc>
              <a:spcBef>
                <a:spcPts val="0"/>
              </a:spcBef>
              <a:spcAft>
                <a:spcPts val="0"/>
              </a:spcAft>
              <a:buClr>
                <a:schemeClr val="accent4"/>
              </a:buClr>
              <a:buSzPts val="12000"/>
              <a:buNone/>
              <a:defRPr sz="12000">
                <a:solidFill>
                  <a:schemeClr val="accent4"/>
                </a:solidFill>
              </a:defRPr>
            </a:lvl5pPr>
            <a:lvl6pPr lvl="5" rtl="0" algn="ctr">
              <a:lnSpc>
                <a:spcPct val="100000"/>
              </a:lnSpc>
              <a:spcBef>
                <a:spcPts val="0"/>
              </a:spcBef>
              <a:spcAft>
                <a:spcPts val="0"/>
              </a:spcAft>
              <a:buClr>
                <a:schemeClr val="accent4"/>
              </a:buClr>
              <a:buSzPts val="12000"/>
              <a:buNone/>
              <a:defRPr sz="12000">
                <a:solidFill>
                  <a:schemeClr val="accent4"/>
                </a:solidFill>
              </a:defRPr>
            </a:lvl6pPr>
            <a:lvl7pPr lvl="6" rtl="0" algn="ctr">
              <a:lnSpc>
                <a:spcPct val="100000"/>
              </a:lnSpc>
              <a:spcBef>
                <a:spcPts val="0"/>
              </a:spcBef>
              <a:spcAft>
                <a:spcPts val="0"/>
              </a:spcAft>
              <a:buClr>
                <a:schemeClr val="accent4"/>
              </a:buClr>
              <a:buSzPts val="12000"/>
              <a:buNone/>
              <a:defRPr sz="12000">
                <a:solidFill>
                  <a:schemeClr val="accent4"/>
                </a:solidFill>
              </a:defRPr>
            </a:lvl7pPr>
            <a:lvl8pPr lvl="7" rtl="0" algn="ctr">
              <a:lnSpc>
                <a:spcPct val="100000"/>
              </a:lnSpc>
              <a:spcBef>
                <a:spcPts val="0"/>
              </a:spcBef>
              <a:spcAft>
                <a:spcPts val="0"/>
              </a:spcAft>
              <a:buClr>
                <a:schemeClr val="accent4"/>
              </a:buClr>
              <a:buSzPts val="12000"/>
              <a:buNone/>
              <a:defRPr sz="12000">
                <a:solidFill>
                  <a:schemeClr val="accent4"/>
                </a:solidFill>
              </a:defRPr>
            </a:lvl8pPr>
            <a:lvl9pPr lvl="8" rtl="0" algn="ctr">
              <a:lnSpc>
                <a:spcPct val="100000"/>
              </a:lnSpc>
              <a:spcBef>
                <a:spcPts val="0"/>
              </a:spcBef>
              <a:spcAft>
                <a:spcPts val="0"/>
              </a:spcAft>
              <a:buClr>
                <a:schemeClr val="accent4"/>
              </a:buClr>
              <a:buSzPts val="12000"/>
              <a:buNone/>
              <a:defRPr sz="12000">
                <a:solidFill>
                  <a:schemeClr val="accent4"/>
                </a:solidFill>
              </a:defRPr>
            </a:lvl9pPr>
          </a:lstStyle>
          <a:p>
            <a:r>
              <a:t>xx%</a:t>
            </a:r>
          </a:p>
        </p:txBody>
      </p:sp>
      <p:sp>
        <p:nvSpPr>
          <p:cNvPr id="253" name="Google Shape;253;p39"/>
          <p:cNvSpPr txBox="1"/>
          <p:nvPr>
            <p:ph idx="1" type="body"/>
          </p:nvPr>
        </p:nvSpPr>
        <p:spPr>
          <a:xfrm>
            <a:off x="311700" y="2944400"/>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254" name="Google Shape;254;p39"/>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p40"/>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2">
    <p:spTree>
      <p:nvGrpSpPr>
        <p:cNvPr id="257" name="Shape 257"/>
        <p:cNvGrpSpPr/>
        <p:nvPr/>
      </p:nvGrpSpPr>
      <p:grpSpPr>
        <a:xfrm>
          <a:off x="0" y="0"/>
          <a:ext cx="0" cy="0"/>
          <a:chOff x="0" y="0"/>
          <a:chExt cx="0" cy="0"/>
        </a:xfrm>
      </p:grpSpPr>
      <p:sp>
        <p:nvSpPr>
          <p:cNvPr id="258" name="Google Shape;258;p41"/>
          <p:cNvSpPr txBox="1"/>
          <p:nvPr>
            <p:ph type="title"/>
          </p:nvPr>
        </p:nvSpPr>
        <p:spPr>
          <a:xfrm>
            <a:off x="311708" y="744574"/>
            <a:ext cx="8520600" cy="20526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Clr>
                <a:srgbClr val="000000"/>
              </a:buClr>
              <a:buSzPts val="5200"/>
              <a:buFont typeface="Arial"/>
              <a:buNone/>
              <a:defRPr sz="5200"/>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259" name="Google Shape;259;p41"/>
          <p:cNvSpPr txBox="1"/>
          <p:nvPr>
            <p:ph idx="1" type="body"/>
          </p:nvPr>
        </p:nvSpPr>
        <p:spPr>
          <a:xfrm>
            <a:off x="311699" y="2834125"/>
            <a:ext cx="8520600" cy="7926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Clr>
                <a:srgbClr val="585858"/>
              </a:buClr>
              <a:buSzPts val="2800"/>
              <a:buFont typeface="Arial"/>
              <a:buNone/>
              <a:defRPr sz="2800"/>
            </a:lvl1pPr>
            <a:lvl2pPr indent="-228600" lvl="1" marL="914400" rtl="0" algn="ctr">
              <a:lnSpc>
                <a:spcPct val="100000"/>
              </a:lnSpc>
              <a:spcBef>
                <a:spcPts val="0"/>
              </a:spcBef>
              <a:spcAft>
                <a:spcPts val="0"/>
              </a:spcAft>
              <a:buClr>
                <a:srgbClr val="585858"/>
              </a:buClr>
              <a:buSzPts val="2800"/>
              <a:buFont typeface="Arial"/>
              <a:buNone/>
              <a:defRPr sz="2800"/>
            </a:lvl2pPr>
            <a:lvl3pPr indent="-228600" lvl="2" marL="1371600" rtl="0" algn="ctr">
              <a:lnSpc>
                <a:spcPct val="100000"/>
              </a:lnSpc>
              <a:spcBef>
                <a:spcPts val="0"/>
              </a:spcBef>
              <a:spcAft>
                <a:spcPts val="0"/>
              </a:spcAft>
              <a:buClr>
                <a:srgbClr val="585858"/>
              </a:buClr>
              <a:buSzPts val="2800"/>
              <a:buFont typeface="Arial"/>
              <a:buNone/>
              <a:defRPr sz="2800"/>
            </a:lvl3pPr>
            <a:lvl4pPr indent="-228600" lvl="3" marL="1828800" rtl="0" algn="ctr">
              <a:lnSpc>
                <a:spcPct val="100000"/>
              </a:lnSpc>
              <a:spcBef>
                <a:spcPts val="0"/>
              </a:spcBef>
              <a:spcAft>
                <a:spcPts val="0"/>
              </a:spcAft>
              <a:buClr>
                <a:srgbClr val="585858"/>
              </a:buClr>
              <a:buSzPts val="2800"/>
              <a:buFont typeface="Arial"/>
              <a:buNone/>
              <a:defRPr sz="2800"/>
            </a:lvl4pPr>
            <a:lvl5pPr indent="-228600" lvl="4" marL="2286000" rtl="0" algn="ctr">
              <a:lnSpc>
                <a:spcPct val="100000"/>
              </a:lnSpc>
              <a:spcBef>
                <a:spcPts val="0"/>
              </a:spcBef>
              <a:spcAft>
                <a:spcPts val="0"/>
              </a:spcAft>
              <a:buClr>
                <a:srgbClr val="585858"/>
              </a:buClr>
              <a:buSzPts val="2800"/>
              <a:buFont typeface="Arial"/>
              <a:buNone/>
              <a:defRPr sz="28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60" name="Google Shape;260;p41"/>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noFill/>
      </p:bgPr>
    </p:bg>
    <p:spTree>
      <p:nvGrpSpPr>
        <p:cNvPr id="44" name="Shape 44"/>
        <p:cNvGrpSpPr/>
        <p:nvPr/>
      </p:nvGrpSpPr>
      <p:grpSpPr>
        <a:xfrm>
          <a:off x="0" y="0"/>
          <a:ext cx="0" cy="0"/>
          <a:chOff x="0" y="0"/>
          <a:chExt cx="0" cy="0"/>
        </a:xfrm>
      </p:grpSpPr>
      <p:sp>
        <p:nvSpPr>
          <p:cNvPr id="45" name="Google Shape;45;p5"/>
          <p:cNvSpPr/>
          <p:nvPr/>
        </p:nvSpPr>
        <p:spPr>
          <a:xfrm>
            <a:off x="7000" y="4663200"/>
            <a:ext cx="9144000" cy="49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7000" y="-7000"/>
            <a:ext cx="9144000" cy="349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83930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txBox="1"/>
          <p:nvPr>
            <p:ph type="title"/>
          </p:nvPr>
        </p:nvSpPr>
        <p:spPr>
          <a:xfrm>
            <a:off x="311700" y="214884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5"/>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3">
    <p:spTree>
      <p:nvGrpSpPr>
        <p:cNvPr id="261" name="Shape 261"/>
        <p:cNvGrpSpPr/>
        <p:nvPr/>
      </p:nvGrpSpPr>
      <p:grpSpPr>
        <a:xfrm>
          <a:off x="0" y="0"/>
          <a:ext cx="0" cy="0"/>
          <a:chOff x="0" y="0"/>
          <a:chExt cx="0" cy="0"/>
        </a:xfrm>
      </p:grpSpPr>
      <p:sp>
        <p:nvSpPr>
          <p:cNvPr id="262" name="Google Shape;262;p42"/>
          <p:cNvSpPr txBox="1"/>
          <p:nvPr>
            <p:ph type="title"/>
          </p:nvPr>
        </p:nvSpPr>
        <p:spPr>
          <a:xfrm>
            <a:off x="311708" y="744574"/>
            <a:ext cx="8520600" cy="20526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Clr>
                <a:srgbClr val="000000"/>
              </a:buClr>
              <a:buSzPts val="5200"/>
              <a:buFont typeface="Arial"/>
              <a:buNone/>
              <a:defRPr sz="5200"/>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263" name="Google Shape;263;p42"/>
          <p:cNvSpPr txBox="1"/>
          <p:nvPr>
            <p:ph idx="1" type="body"/>
          </p:nvPr>
        </p:nvSpPr>
        <p:spPr>
          <a:xfrm>
            <a:off x="311699" y="2834125"/>
            <a:ext cx="8520600" cy="7926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Clr>
                <a:srgbClr val="585858"/>
              </a:buClr>
              <a:buSzPts val="2800"/>
              <a:buFont typeface="Arial"/>
              <a:buNone/>
              <a:defRPr sz="2800"/>
            </a:lvl1pPr>
            <a:lvl2pPr indent="-228600" lvl="1" marL="914400" rtl="0" algn="ctr">
              <a:lnSpc>
                <a:spcPct val="100000"/>
              </a:lnSpc>
              <a:spcBef>
                <a:spcPts val="0"/>
              </a:spcBef>
              <a:spcAft>
                <a:spcPts val="0"/>
              </a:spcAft>
              <a:buClr>
                <a:srgbClr val="585858"/>
              </a:buClr>
              <a:buSzPts val="2800"/>
              <a:buFont typeface="Arial"/>
              <a:buNone/>
              <a:defRPr sz="2800"/>
            </a:lvl2pPr>
            <a:lvl3pPr indent="-228600" lvl="2" marL="1371600" rtl="0" algn="ctr">
              <a:lnSpc>
                <a:spcPct val="100000"/>
              </a:lnSpc>
              <a:spcBef>
                <a:spcPts val="0"/>
              </a:spcBef>
              <a:spcAft>
                <a:spcPts val="0"/>
              </a:spcAft>
              <a:buClr>
                <a:srgbClr val="585858"/>
              </a:buClr>
              <a:buSzPts val="2800"/>
              <a:buFont typeface="Arial"/>
              <a:buNone/>
              <a:defRPr sz="2800"/>
            </a:lvl3pPr>
            <a:lvl4pPr indent="-228600" lvl="3" marL="1828800" rtl="0" algn="ctr">
              <a:lnSpc>
                <a:spcPct val="100000"/>
              </a:lnSpc>
              <a:spcBef>
                <a:spcPts val="0"/>
              </a:spcBef>
              <a:spcAft>
                <a:spcPts val="0"/>
              </a:spcAft>
              <a:buClr>
                <a:srgbClr val="585858"/>
              </a:buClr>
              <a:buSzPts val="2800"/>
              <a:buFont typeface="Arial"/>
              <a:buNone/>
              <a:defRPr sz="2800"/>
            </a:lvl4pPr>
            <a:lvl5pPr indent="-228600" lvl="4" marL="2286000" rtl="0" algn="ctr">
              <a:lnSpc>
                <a:spcPct val="100000"/>
              </a:lnSpc>
              <a:spcBef>
                <a:spcPts val="0"/>
              </a:spcBef>
              <a:spcAft>
                <a:spcPts val="0"/>
              </a:spcAft>
              <a:buClr>
                <a:srgbClr val="585858"/>
              </a:buClr>
              <a:buSzPts val="2800"/>
              <a:buFont typeface="Arial"/>
              <a:buNone/>
              <a:defRPr sz="2800"/>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64" name="Google Shape;264;p42"/>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spTree>
      <p:nvGrpSpPr>
        <p:cNvPr id="273" name="Shape 273"/>
        <p:cNvGrpSpPr/>
        <p:nvPr/>
      </p:nvGrpSpPr>
      <p:grpSpPr>
        <a:xfrm>
          <a:off x="0" y="0"/>
          <a:ext cx="0" cy="0"/>
          <a:chOff x="0" y="0"/>
          <a:chExt cx="0" cy="0"/>
        </a:xfrm>
      </p:grpSpPr>
      <p:sp>
        <p:nvSpPr>
          <p:cNvPr id="274" name="Google Shape;274;p44"/>
          <p:cNvSpPr txBox="1"/>
          <p:nvPr>
            <p:ph type="ctrTitle"/>
          </p:nvPr>
        </p:nvSpPr>
        <p:spPr>
          <a:xfrm>
            <a:off x="311725" y="1243584"/>
            <a:ext cx="6089100" cy="1776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5200"/>
              <a:buNone/>
              <a:defRPr sz="5200">
                <a:solidFill>
                  <a:schemeClr val="accent1"/>
                </a:solidFill>
              </a:defRPr>
            </a:lvl1pPr>
            <a:lvl2pPr lvl="1" rtl="0" algn="l">
              <a:lnSpc>
                <a:spcPct val="100000"/>
              </a:lnSpc>
              <a:spcBef>
                <a:spcPts val="0"/>
              </a:spcBef>
              <a:spcAft>
                <a:spcPts val="0"/>
              </a:spcAft>
              <a:buClr>
                <a:schemeClr val="accent1"/>
              </a:buClr>
              <a:buSzPts val="5200"/>
              <a:buNone/>
              <a:defRPr sz="5200">
                <a:solidFill>
                  <a:schemeClr val="accent1"/>
                </a:solidFill>
              </a:defRPr>
            </a:lvl2pPr>
            <a:lvl3pPr lvl="2" rtl="0" algn="l">
              <a:lnSpc>
                <a:spcPct val="100000"/>
              </a:lnSpc>
              <a:spcBef>
                <a:spcPts val="0"/>
              </a:spcBef>
              <a:spcAft>
                <a:spcPts val="0"/>
              </a:spcAft>
              <a:buClr>
                <a:schemeClr val="accent1"/>
              </a:buClr>
              <a:buSzPts val="5200"/>
              <a:buNone/>
              <a:defRPr sz="5200">
                <a:solidFill>
                  <a:schemeClr val="accent1"/>
                </a:solidFill>
              </a:defRPr>
            </a:lvl3pPr>
            <a:lvl4pPr lvl="3" rtl="0" algn="l">
              <a:lnSpc>
                <a:spcPct val="100000"/>
              </a:lnSpc>
              <a:spcBef>
                <a:spcPts val="0"/>
              </a:spcBef>
              <a:spcAft>
                <a:spcPts val="0"/>
              </a:spcAft>
              <a:buClr>
                <a:schemeClr val="accent1"/>
              </a:buClr>
              <a:buSzPts val="5200"/>
              <a:buNone/>
              <a:defRPr sz="5200">
                <a:solidFill>
                  <a:schemeClr val="accent1"/>
                </a:solidFill>
              </a:defRPr>
            </a:lvl4pPr>
            <a:lvl5pPr lvl="4" rtl="0" algn="l">
              <a:lnSpc>
                <a:spcPct val="100000"/>
              </a:lnSpc>
              <a:spcBef>
                <a:spcPts val="0"/>
              </a:spcBef>
              <a:spcAft>
                <a:spcPts val="0"/>
              </a:spcAft>
              <a:buClr>
                <a:schemeClr val="accent1"/>
              </a:buClr>
              <a:buSzPts val="5200"/>
              <a:buNone/>
              <a:defRPr sz="5200">
                <a:solidFill>
                  <a:schemeClr val="accent1"/>
                </a:solidFill>
              </a:defRPr>
            </a:lvl5pPr>
            <a:lvl6pPr lvl="5" rtl="0" algn="l">
              <a:lnSpc>
                <a:spcPct val="100000"/>
              </a:lnSpc>
              <a:spcBef>
                <a:spcPts val="0"/>
              </a:spcBef>
              <a:spcAft>
                <a:spcPts val="0"/>
              </a:spcAft>
              <a:buClr>
                <a:schemeClr val="accent1"/>
              </a:buClr>
              <a:buSzPts val="5200"/>
              <a:buNone/>
              <a:defRPr sz="5200">
                <a:solidFill>
                  <a:schemeClr val="accent1"/>
                </a:solidFill>
              </a:defRPr>
            </a:lvl6pPr>
            <a:lvl7pPr lvl="6" rtl="0" algn="l">
              <a:lnSpc>
                <a:spcPct val="100000"/>
              </a:lnSpc>
              <a:spcBef>
                <a:spcPts val="0"/>
              </a:spcBef>
              <a:spcAft>
                <a:spcPts val="0"/>
              </a:spcAft>
              <a:buClr>
                <a:schemeClr val="accent1"/>
              </a:buClr>
              <a:buSzPts val="5200"/>
              <a:buNone/>
              <a:defRPr sz="5200">
                <a:solidFill>
                  <a:schemeClr val="accent1"/>
                </a:solidFill>
              </a:defRPr>
            </a:lvl7pPr>
            <a:lvl8pPr lvl="7" rtl="0" algn="l">
              <a:lnSpc>
                <a:spcPct val="100000"/>
              </a:lnSpc>
              <a:spcBef>
                <a:spcPts val="0"/>
              </a:spcBef>
              <a:spcAft>
                <a:spcPts val="0"/>
              </a:spcAft>
              <a:buClr>
                <a:schemeClr val="accent1"/>
              </a:buClr>
              <a:buSzPts val="5200"/>
              <a:buNone/>
              <a:defRPr sz="5200">
                <a:solidFill>
                  <a:schemeClr val="accent1"/>
                </a:solidFill>
              </a:defRPr>
            </a:lvl8pPr>
            <a:lvl9pPr lvl="8" rtl="0" algn="l">
              <a:lnSpc>
                <a:spcPct val="100000"/>
              </a:lnSpc>
              <a:spcBef>
                <a:spcPts val="0"/>
              </a:spcBef>
              <a:spcAft>
                <a:spcPts val="0"/>
              </a:spcAft>
              <a:buClr>
                <a:schemeClr val="accent1"/>
              </a:buClr>
              <a:buSzPts val="5200"/>
              <a:buNone/>
              <a:defRPr sz="5200">
                <a:solidFill>
                  <a:schemeClr val="accent1"/>
                </a:solidFill>
              </a:defRPr>
            </a:lvl9pPr>
          </a:lstStyle>
          <a:p/>
        </p:txBody>
      </p:sp>
      <p:sp>
        <p:nvSpPr>
          <p:cNvPr id="275" name="Google Shape;275;p44"/>
          <p:cNvSpPr txBox="1"/>
          <p:nvPr>
            <p:ph idx="1" type="subTitle"/>
          </p:nvPr>
        </p:nvSpPr>
        <p:spPr>
          <a:xfrm>
            <a:off x="311725" y="3019874"/>
            <a:ext cx="60891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accent1"/>
              </a:buClr>
              <a:buSzPts val="2800"/>
              <a:buNone/>
              <a:defRPr sz="28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276" name="Google Shape;276;p44"/>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4"/>
          <p:cNvSpPr/>
          <p:nvPr/>
        </p:nvSpPr>
        <p:spPr>
          <a:xfrm>
            <a:off x="0" y="1243584"/>
            <a:ext cx="128100" cy="2568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4"/>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279" name="Google Shape;279;p44"/>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65"/>
              <a:buFont typeface="Arial"/>
              <a:buNone/>
            </a:pPr>
            <a:r>
              <a:rPr b="1" i="0" lang="en" sz="1000" u="none" cap="none" strike="noStrike">
                <a:solidFill>
                  <a:schemeClr val="lt1"/>
                </a:solidFill>
                <a:latin typeface="Assistant"/>
                <a:ea typeface="Assistant"/>
                <a:cs typeface="Assistant"/>
                <a:sym typeface="Assistant"/>
              </a:rPr>
              <a:t>We use tech to connect human potential and opportunity with dignity &amp; humility   </a:t>
            </a:r>
            <a:endParaRPr b="1" i="0" sz="1000" u="none" cap="none" strike="noStrike">
              <a:solidFill>
                <a:schemeClr val="lt1"/>
              </a:solidFill>
              <a:latin typeface="Assistant"/>
              <a:ea typeface="Assistant"/>
              <a:cs typeface="Assistant"/>
              <a:sym typeface="Assistant"/>
            </a:endParaRPr>
          </a:p>
        </p:txBody>
      </p:sp>
      <p:sp>
        <p:nvSpPr>
          <p:cNvPr id="280" name="Google Shape;280;p44"/>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
        <p:nvSpPr>
          <p:cNvPr id="281" name="Google Shape;281;p44"/>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44"/>
          <p:cNvGrpSpPr/>
          <p:nvPr/>
        </p:nvGrpSpPr>
        <p:grpSpPr>
          <a:xfrm>
            <a:off x="311726" y="342910"/>
            <a:ext cx="2560500" cy="520800"/>
            <a:chOff x="311726" y="342910"/>
            <a:chExt cx="2560500" cy="520800"/>
          </a:xfrm>
        </p:grpSpPr>
        <p:sp>
          <p:nvSpPr>
            <p:cNvPr id="283" name="Google Shape;283;p44"/>
            <p:cNvSpPr/>
            <p:nvPr/>
          </p:nvSpPr>
          <p:spPr>
            <a:xfrm>
              <a:off x="311726" y="342910"/>
              <a:ext cx="2560500" cy="520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44"/>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285" name="Shape 285"/>
        <p:cNvGrpSpPr/>
        <p:nvPr/>
      </p:nvGrpSpPr>
      <p:grpSpPr>
        <a:xfrm>
          <a:off x="0" y="0"/>
          <a:ext cx="0" cy="0"/>
          <a:chOff x="0" y="0"/>
          <a:chExt cx="0" cy="0"/>
        </a:xfrm>
      </p:grpSpPr>
      <p:sp>
        <p:nvSpPr>
          <p:cNvPr id="286" name="Google Shape;286;p45"/>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288" name="Google Shape;288;p45"/>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ontact">
  <p:cSld name="MAIN_POINT_1">
    <p:spTree>
      <p:nvGrpSpPr>
        <p:cNvPr id="289" name="Shape 289"/>
        <p:cNvGrpSpPr/>
        <p:nvPr/>
      </p:nvGrpSpPr>
      <p:grpSpPr>
        <a:xfrm>
          <a:off x="0" y="0"/>
          <a:ext cx="0" cy="0"/>
          <a:chOff x="0" y="0"/>
          <a:chExt cx="0" cy="0"/>
        </a:xfrm>
      </p:grpSpPr>
      <p:sp>
        <p:nvSpPr>
          <p:cNvPr id="290" name="Google Shape;290;p46"/>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grpSp>
        <p:nvGrpSpPr>
          <p:cNvPr id="291" name="Google Shape;291;p46"/>
          <p:cNvGrpSpPr/>
          <p:nvPr/>
        </p:nvGrpSpPr>
        <p:grpSpPr>
          <a:xfrm rot="2700000">
            <a:off x="585686" y="481414"/>
            <a:ext cx="694882" cy="564848"/>
            <a:chOff x="919500" y="1916075"/>
            <a:chExt cx="1067700" cy="867900"/>
          </a:xfrm>
        </p:grpSpPr>
        <p:sp>
          <p:nvSpPr>
            <p:cNvPr id="292" name="Google Shape;292;p46"/>
            <p:cNvSpPr/>
            <p:nvPr/>
          </p:nvSpPr>
          <p:spPr>
            <a:xfrm>
              <a:off x="919500" y="1992275"/>
              <a:ext cx="915300" cy="7917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6"/>
            <p:cNvSpPr/>
            <p:nvPr/>
          </p:nvSpPr>
          <p:spPr>
            <a:xfrm>
              <a:off x="1071900" y="191607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46"/>
          <p:cNvGrpSpPr/>
          <p:nvPr/>
        </p:nvGrpSpPr>
        <p:grpSpPr>
          <a:xfrm rot="8100000">
            <a:off x="7746890" y="3437651"/>
            <a:ext cx="912919" cy="742084"/>
            <a:chOff x="521400" y="3135325"/>
            <a:chExt cx="1067700" cy="867900"/>
          </a:xfrm>
        </p:grpSpPr>
        <p:sp>
          <p:nvSpPr>
            <p:cNvPr id="295" name="Google Shape;295;p46"/>
            <p:cNvSpPr/>
            <p:nvPr/>
          </p:nvSpPr>
          <p:spPr>
            <a:xfrm>
              <a:off x="521400" y="3211525"/>
              <a:ext cx="915300" cy="791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6"/>
            <p:cNvSpPr/>
            <p:nvPr/>
          </p:nvSpPr>
          <p:spPr>
            <a:xfrm>
              <a:off x="673800" y="3135325"/>
              <a:ext cx="915300" cy="7917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46"/>
          <p:cNvSpPr txBox="1"/>
          <p:nvPr>
            <p:ph type="title"/>
          </p:nvPr>
        </p:nvSpPr>
        <p:spPr>
          <a:xfrm>
            <a:off x="311700" y="342900"/>
            <a:ext cx="8100000" cy="20940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4800"/>
              <a:buNone/>
              <a:defRPr sz="4800">
                <a:solidFill>
                  <a:schemeClr val="accent1"/>
                </a:solidFill>
              </a:defRPr>
            </a:lvl1pPr>
            <a:lvl2pPr lvl="1"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2pPr>
            <a:lvl3pPr lvl="2"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3pPr>
            <a:lvl4pPr lvl="3"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4pPr>
            <a:lvl5pPr lvl="4"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5pPr>
            <a:lvl6pPr lvl="5"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6pPr>
            <a:lvl7pPr lvl="6"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7pPr>
            <a:lvl8pPr lvl="7"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8pPr>
            <a:lvl9pPr lvl="8" rtl="0" algn="l">
              <a:lnSpc>
                <a:spcPct val="100000"/>
              </a:lnSpc>
              <a:spcBef>
                <a:spcPts val="0"/>
              </a:spcBef>
              <a:spcAft>
                <a:spcPts val="0"/>
              </a:spcAft>
              <a:buClr>
                <a:schemeClr val="accent1"/>
              </a:buClr>
              <a:buSzPts val="4800"/>
              <a:buFont typeface="Assistant"/>
              <a:buNone/>
              <a:defRPr sz="4800">
                <a:solidFill>
                  <a:schemeClr val="accent1"/>
                </a:solidFill>
                <a:latin typeface="Assistant"/>
                <a:ea typeface="Assistant"/>
                <a:cs typeface="Assistant"/>
                <a:sym typeface="Assistan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0" name="Google Shape;300;p47"/>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01" name="Google Shape;301;p47"/>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48"/>
          <p:cNvSpPr txBox="1"/>
          <p:nvPr>
            <p:ph idx="1" type="body"/>
          </p:nvPr>
        </p:nvSpPr>
        <p:spPr>
          <a:xfrm>
            <a:off x="311700" y="4663200"/>
            <a:ext cx="7082100" cy="4803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000"/>
              <a:buNone/>
              <a:defRPr sz="1000"/>
            </a:lvl1pPr>
          </a:lstStyle>
          <a:p/>
        </p:txBody>
      </p:sp>
      <p:sp>
        <p:nvSpPr>
          <p:cNvPr id="304" name="Google Shape;304;p48"/>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7" name="Google Shape;307;p49"/>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0" name="Google Shape;310;p50"/>
          <p:cNvSpPr txBox="1"/>
          <p:nvPr>
            <p:ph idx="1" type="body"/>
          </p:nvPr>
        </p:nvSpPr>
        <p:spPr>
          <a:xfrm>
            <a:off x="311700" y="1005850"/>
            <a:ext cx="39999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311" name="Google Shape;311;p50"/>
          <p:cNvSpPr txBox="1"/>
          <p:nvPr>
            <p:ph idx="2" type="body"/>
          </p:nvPr>
        </p:nvSpPr>
        <p:spPr>
          <a:xfrm>
            <a:off x="4832400" y="1005850"/>
            <a:ext cx="39999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312" name="Google Shape;312;p50"/>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342900"/>
            <a:ext cx="6541800" cy="43206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15" name="Google Shape;315;p51"/>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316" name="Shape 316"/>
        <p:cNvGrpSpPr/>
        <p:nvPr/>
      </p:nvGrpSpPr>
      <p:grpSpPr>
        <a:xfrm>
          <a:off x="0" y="0"/>
          <a:ext cx="0" cy="0"/>
          <a:chOff x="0" y="0"/>
          <a:chExt cx="0" cy="0"/>
        </a:xfrm>
      </p:grpSpPr>
      <p:sp>
        <p:nvSpPr>
          <p:cNvPr id="317" name="Google Shape;317;p52"/>
          <p:cNvSpPr txBox="1"/>
          <p:nvPr>
            <p:ph type="ctrTitle"/>
          </p:nvPr>
        </p:nvSpPr>
        <p:spPr>
          <a:xfrm>
            <a:off x="311700" y="1239060"/>
            <a:ext cx="6089100" cy="1776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accent1"/>
              </a:buClr>
              <a:buSzPts val="5200"/>
              <a:buNone/>
              <a:defRPr sz="5200">
                <a:solidFill>
                  <a:schemeClr val="accent1"/>
                </a:solidFill>
              </a:defRPr>
            </a:lvl1pPr>
            <a:lvl2pPr lvl="1" rtl="0" algn="l">
              <a:lnSpc>
                <a:spcPct val="100000"/>
              </a:lnSpc>
              <a:spcBef>
                <a:spcPts val="0"/>
              </a:spcBef>
              <a:spcAft>
                <a:spcPts val="0"/>
              </a:spcAft>
              <a:buClr>
                <a:schemeClr val="accent1"/>
              </a:buClr>
              <a:buSzPts val="5200"/>
              <a:buNone/>
              <a:defRPr sz="5200">
                <a:solidFill>
                  <a:schemeClr val="accent1"/>
                </a:solidFill>
              </a:defRPr>
            </a:lvl2pPr>
            <a:lvl3pPr lvl="2" rtl="0" algn="l">
              <a:lnSpc>
                <a:spcPct val="100000"/>
              </a:lnSpc>
              <a:spcBef>
                <a:spcPts val="0"/>
              </a:spcBef>
              <a:spcAft>
                <a:spcPts val="0"/>
              </a:spcAft>
              <a:buClr>
                <a:schemeClr val="accent1"/>
              </a:buClr>
              <a:buSzPts val="5200"/>
              <a:buNone/>
              <a:defRPr sz="5200">
                <a:solidFill>
                  <a:schemeClr val="accent1"/>
                </a:solidFill>
              </a:defRPr>
            </a:lvl3pPr>
            <a:lvl4pPr lvl="3" rtl="0" algn="l">
              <a:lnSpc>
                <a:spcPct val="100000"/>
              </a:lnSpc>
              <a:spcBef>
                <a:spcPts val="0"/>
              </a:spcBef>
              <a:spcAft>
                <a:spcPts val="0"/>
              </a:spcAft>
              <a:buClr>
                <a:schemeClr val="accent1"/>
              </a:buClr>
              <a:buSzPts val="5200"/>
              <a:buNone/>
              <a:defRPr sz="5200">
                <a:solidFill>
                  <a:schemeClr val="accent1"/>
                </a:solidFill>
              </a:defRPr>
            </a:lvl4pPr>
            <a:lvl5pPr lvl="4" rtl="0" algn="l">
              <a:lnSpc>
                <a:spcPct val="100000"/>
              </a:lnSpc>
              <a:spcBef>
                <a:spcPts val="0"/>
              </a:spcBef>
              <a:spcAft>
                <a:spcPts val="0"/>
              </a:spcAft>
              <a:buClr>
                <a:schemeClr val="accent1"/>
              </a:buClr>
              <a:buSzPts val="5200"/>
              <a:buNone/>
              <a:defRPr sz="5200">
                <a:solidFill>
                  <a:schemeClr val="accent1"/>
                </a:solidFill>
              </a:defRPr>
            </a:lvl5pPr>
            <a:lvl6pPr lvl="5" rtl="0" algn="l">
              <a:lnSpc>
                <a:spcPct val="100000"/>
              </a:lnSpc>
              <a:spcBef>
                <a:spcPts val="0"/>
              </a:spcBef>
              <a:spcAft>
                <a:spcPts val="0"/>
              </a:spcAft>
              <a:buClr>
                <a:schemeClr val="accent1"/>
              </a:buClr>
              <a:buSzPts val="5200"/>
              <a:buNone/>
              <a:defRPr sz="5200">
                <a:solidFill>
                  <a:schemeClr val="accent1"/>
                </a:solidFill>
              </a:defRPr>
            </a:lvl6pPr>
            <a:lvl7pPr lvl="6" rtl="0" algn="l">
              <a:lnSpc>
                <a:spcPct val="100000"/>
              </a:lnSpc>
              <a:spcBef>
                <a:spcPts val="0"/>
              </a:spcBef>
              <a:spcAft>
                <a:spcPts val="0"/>
              </a:spcAft>
              <a:buClr>
                <a:schemeClr val="accent1"/>
              </a:buClr>
              <a:buSzPts val="5200"/>
              <a:buNone/>
              <a:defRPr sz="5200">
                <a:solidFill>
                  <a:schemeClr val="accent1"/>
                </a:solidFill>
              </a:defRPr>
            </a:lvl7pPr>
            <a:lvl8pPr lvl="7" rtl="0" algn="l">
              <a:lnSpc>
                <a:spcPct val="100000"/>
              </a:lnSpc>
              <a:spcBef>
                <a:spcPts val="0"/>
              </a:spcBef>
              <a:spcAft>
                <a:spcPts val="0"/>
              </a:spcAft>
              <a:buClr>
                <a:schemeClr val="accent1"/>
              </a:buClr>
              <a:buSzPts val="5200"/>
              <a:buNone/>
              <a:defRPr sz="5200">
                <a:solidFill>
                  <a:schemeClr val="accent1"/>
                </a:solidFill>
              </a:defRPr>
            </a:lvl8pPr>
            <a:lvl9pPr lvl="8" rtl="0" algn="l">
              <a:lnSpc>
                <a:spcPct val="100000"/>
              </a:lnSpc>
              <a:spcBef>
                <a:spcPts val="0"/>
              </a:spcBef>
              <a:spcAft>
                <a:spcPts val="0"/>
              </a:spcAft>
              <a:buClr>
                <a:schemeClr val="accent1"/>
              </a:buClr>
              <a:buSzPts val="5200"/>
              <a:buNone/>
              <a:defRPr sz="5200">
                <a:solidFill>
                  <a:schemeClr val="accent1"/>
                </a:solidFill>
              </a:defRPr>
            </a:lvl9pPr>
          </a:lstStyle>
          <a:p/>
        </p:txBody>
      </p:sp>
      <p:sp>
        <p:nvSpPr>
          <p:cNvPr id="318" name="Google Shape;318;p52"/>
          <p:cNvSpPr txBox="1"/>
          <p:nvPr>
            <p:ph idx="1" type="subTitle"/>
          </p:nvPr>
        </p:nvSpPr>
        <p:spPr>
          <a:xfrm>
            <a:off x="311700" y="3015350"/>
            <a:ext cx="6089100" cy="792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accent1"/>
              </a:buClr>
              <a:buSzPts val="2800"/>
              <a:buNone/>
              <a:defRPr sz="2800">
                <a:solidFill>
                  <a:schemeClr val="accent1"/>
                </a:solidFill>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319" name="Google Shape;319;p52"/>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grpSp>
        <p:nvGrpSpPr>
          <p:cNvPr id="320" name="Google Shape;320;p52"/>
          <p:cNvGrpSpPr/>
          <p:nvPr/>
        </p:nvGrpSpPr>
        <p:grpSpPr>
          <a:xfrm>
            <a:off x="311726" y="342910"/>
            <a:ext cx="2560500" cy="520800"/>
            <a:chOff x="311726" y="342910"/>
            <a:chExt cx="2560500" cy="520800"/>
          </a:xfrm>
        </p:grpSpPr>
        <p:sp>
          <p:nvSpPr>
            <p:cNvPr id="321" name="Google Shape;321;p52"/>
            <p:cNvSpPr/>
            <p:nvPr/>
          </p:nvSpPr>
          <p:spPr>
            <a:xfrm>
              <a:off x="311726" y="342910"/>
              <a:ext cx="2560500" cy="520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p52"/>
            <p:cNvPicPr preferRelativeResize="0"/>
            <p:nvPr/>
          </p:nvPicPr>
          <p:blipFill rotWithShape="1">
            <a:blip r:embed="rId2">
              <a:alphaModFix/>
            </a:blip>
            <a:srcRect b="0" l="377" r="387" t="0"/>
            <a:stretch/>
          </p:blipFill>
          <p:spPr>
            <a:xfrm>
              <a:off x="391788" y="382839"/>
              <a:ext cx="2400300" cy="441046"/>
            </a:xfrm>
            <a:prstGeom prst="rect">
              <a:avLst/>
            </a:prstGeom>
            <a:noFill/>
            <a:ln>
              <a:noFill/>
            </a:ln>
          </p:spPr>
        </p:pic>
      </p:grpSp>
      <p:sp>
        <p:nvSpPr>
          <p:cNvPr id="323" name="Google Shape;323;p52"/>
          <p:cNvSpPr/>
          <p:nvPr/>
        </p:nvSpPr>
        <p:spPr>
          <a:xfrm>
            <a:off x="8417710" y="342892"/>
            <a:ext cx="4128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2"/>
          <p:cNvSpPr/>
          <p:nvPr/>
        </p:nvSpPr>
        <p:spPr>
          <a:xfrm>
            <a:off x="7000" y="-7000"/>
            <a:ext cx="9144000" cy="25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2"/>
          <p:cNvSpPr/>
          <p:nvPr/>
        </p:nvSpPr>
        <p:spPr>
          <a:xfrm>
            <a:off x="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2"/>
          <p:cNvSpPr/>
          <p:nvPr/>
        </p:nvSpPr>
        <p:spPr>
          <a:xfrm>
            <a:off x="8931400" y="0"/>
            <a:ext cx="219600" cy="5154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2"/>
          <p:cNvSpPr/>
          <p:nvPr/>
        </p:nvSpPr>
        <p:spPr>
          <a:xfrm>
            <a:off x="7000" y="4798125"/>
            <a:ext cx="9144000" cy="356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2"/>
          <p:cNvSpPr/>
          <p:nvPr/>
        </p:nvSpPr>
        <p:spPr>
          <a:xfrm>
            <a:off x="6400750" y="2400375"/>
            <a:ext cx="2743242" cy="2743120"/>
          </a:xfrm>
          <a:custGeom>
            <a:rect b="b" l="l" r="r" t="t"/>
            <a:pathLst>
              <a:path extrusionOk="0" h="73145" w="73158">
                <a:moveTo>
                  <a:pt x="73158" y="73107"/>
                </a:moveTo>
                <a:lnTo>
                  <a:pt x="73158" y="0"/>
                </a:lnTo>
                <a:lnTo>
                  <a:pt x="0" y="73145"/>
                </a:lnTo>
                <a:close/>
              </a:path>
            </a:pathLst>
          </a:custGeom>
          <a:solidFill>
            <a:schemeClr val="accent1"/>
          </a:solidFill>
          <a:ln>
            <a:noFill/>
          </a:ln>
        </p:spPr>
      </p:sp>
      <p:sp>
        <p:nvSpPr>
          <p:cNvPr id="329" name="Google Shape;329;p52"/>
          <p:cNvSpPr txBox="1"/>
          <p:nvPr/>
        </p:nvSpPr>
        <p:spPr>
          <a:xfrm rot="-2700000">
            <a:off x="6647467" y="3651017"/>
            <a:ext cx="2757716" cy="5545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65"/>
              <a:buFont typeface="Arial"/>
              <a:buNone/>
            </a:pPr>
            <a:r>
              <a:rPr b="1" i="0" lang="en" sz="1000" u="none" cap="none" strike="noStrike">
                <a:solidFill>
                  <a:schemeClr val="lt1"/>
                </a:solidFill>
                <a:latin typeface="Assistant"/>
                <a:ea typeface="Assistant"/>
                <a:cs typeface="Assistant"/>
                <a:sym typeface="Assistant"/>
              </a:rPr>
              <a:t>We use tech to connect human potential and opportunity with dignity &amp; humility   </a:t>
            </a:r>
            <a:endParaRPr b="1" i="0" sz="1000" u="none" cap="none" strike="noStrike">
              <a:solidFill>
                <a:schemeClr val="lt1"/>
              </a:solidFill>
              <a:latin typeface="Assistant"/>
              <a:ea typeface="Assistant"/>
              <a:cs typeface="Assistant"/>
              <a:sym typeface="Assistant"/>
            </a:endParaRPr>
          </a:p>
        </p:txBody>
      </p:sp>
      <p:sp>
        <p:nvSpPr>
          <p:cNvPr id="330" name="Google Shape;330;p52"/>
          <p:cNvSpPr/>
          <p:nvPr/>
        </p:nvSpPr>
        <p:spPr>
          <a:xfrm>
            <a:off x="8414775" y="4244650"/>
            <a:ext cx="418647" cy="418572"/>
          </a:xfrm>
          <a:custGeom>
            <a:rect b="b" l="l" r="r" t="t"/>
            <a:pathLst>
              <a:path extrusionOk="0" h="73145" w="73158">
                <a:moveTo>
                  <a:pt x="73158" y="73107"/>
                </a:moveTo>
                <a:lnTo>
                  <a:pt x="73158" y="0"/>
                </a:lnTo>
                <a:lnTo>
                  <a:pt x="0" y="73145"/>
                </a:lnTo>
                <a:close/>
              </a:path>
            </a:pathLst>
          </a:custGeom>
          <a:solidFill>
            <a:schemeClr val="accent4"/>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noFill/>
      </p:bgPr>
    </p:bg>
    <p:spTree>
      <p:nvGrpSpPr>
        <p:cNvPr id="51" name="Shape 51"/>
        <p:cNvGrpSpPr/>
        <p:nvPr/>
      </p:nvGrpSpPr>
      <p:grpSpPr>
        <a:xfrm>
          <a:off x="0" y="0"/>
          <a:ext cx="0" cy="0"/>
          <a:chOff x="0" y="0"/>
          <a:chExt cx="0" cy="0"/>
        </a:xfrm>
      </p:grpSpPr>
      <p:sp>
        <p:nvSpPr>
          <p:cNvPr id="52" name="Google Shape;52;p6"/>
          <p:cNvSpPr/>
          <p:nvPr/>
        </p:nvSpPr>
        <p:spPr>
          <a:xfrm>
            <a:off x="7000" y="4663225"/>
            <a:ext cx="9144000" cy="49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7000" y="-7000"/>
            <a:ext cx="9144000" cy="349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883930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6"/>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331" name="Shape 331"/>
        <p:cNvGrpSpPr/>
        <p:nvPr/>
      </p:nvGrpSpPr>
      <p:grpSpPr>
        <a:xfrm>
          <a:off x="0" y="0"/>
          <a:ext cx="0" cy="0"/>
          <a:chOff x="0" y="0"/>
          <a:chExt cx="0" cy="0"/>
        </a:xfrm>
      </p:grpSpPr>
      <p:sp>
        <p:nvSpPr>
          <p:cNvPr id="332" name="Google Shape;332;p53"/>
          <p:cNvSpPr/>
          <p:nvPr/>
        </p:nvSpPr>
        <p:spPr>
          <a:xfrm>
            <a:off x="7000" y="4663200"/>
            <a:ext cx="9144000" cy="49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3"/>
          <p:cNvSpPr/>
          <p:nvPr/>
        </p:nvSpPr>
        <p:spPr>
          <a:xfrm>
            <a:off x="7000" y="-7000"/>
            <a:ext cx="9144000" cy="349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3"/>
          <p:cNvSpPr/>
          <p:nvPr/>
        </p:nvSpPr>
        <p:spPr>
          <a:xfrm>
            <a:off x="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3"/>
          <p:cNvSpPr/>
          <p:nvPr/>
        </p:nvSpPr>
        <p:spPr>
          <a:xfrm>
            <a:off x="8839300" y="0"/>
            <a:ext cx="311700" cy="5154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3"/>
          <p:cNvSpPr txBox="1"/>
          <p:nvPr>
            <p:ph type="title"/>
          </p:nvPr>
        </p:nvSpPr>
        <p:spPr>
          <a:xfrm>
            <a:off x="311700" y="214884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37" name="Google Shape;337;p53"/>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38" name="Shape 338"/>
        <p:cNvGrpSpPr/>
        <p:nvPr/>
      </p:nvGrpSpPr>
      <p:grpSpPr>
        <a:xfrm>
          <a:off x="0" y="0"/>
          <a:ext cx="0" cy="0"/>
          <a:chOff x="0" y="0"/>
          <a:chExt cx="0" cy="0"/>
        </a:xfrm>
      </p:grpSpPr>
      <p:sp>
        <p:nvSpPr>
          <p:cNvPr id="339" name="Google Shape;339;p54"/>
          <p:cNvSpPr/>
          <p:nvPr/>
        </p:nvSpPr>
        <p:spPr>
          <a:xfrm>
            <a:off x="7000" y="4663225"/>
            <a:ext cx="9144000" cy="491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4"/>
          <p:cNvSpPr/>
          <p:nvPr/>
        </p:nvSpPr>
        <p:spPr>
          <a:xfrm>
            <a:off x="7000" y="-7000"/>
            <a:ext cx="9144000" cy="349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4"/>
          <p:cNvSpPr/>
          <p:nvPr/>
        </p:nvSpPr>
        <p:spPr>
          <a:xfrm>
            <a:off x="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4"/>
          <p:cNvSpPr/>
          <p:nvPr/>
        </p:nvSpPr>
        <p:spPr>
          <a:xfrm>
            <a:off x="8839300" y="0"/>
            <a:ext cx="311700" cy="5154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44" name="Google Shape;344;p54"/>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345" name="Shape 345"/>
        <p:cNvGrpSpPr/>
        <p:nvPr/>
      </p:nvGrpSpPr>
      <p:grpSpPr>
        <a:xfrm>
          <a:off x="0" y="0"/>
          <a:ext cx="0" cy="0"/>
          <a:chOff x="0" y="0"/>
          <a:chExt cx="0" cy="0"/>
        </a:xfrm>
      </p:grpSpPr>
      <p:sp>
        <p:nvSpPr>
          <p:cNvPr id="346" name="Google Shape;346;p55"/>
          <p:cNvSpPr/>
          <p:nvPr/>
        </p:nvSpPr>
        <p:spPr>
          <a:xfrm>
            <a:off x="7000" y="4663225"/>
            <a:ext cx="9144000" cy="491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5"/>
          <p:cNvSpPr/>
          <p:nvPr/>
        </p:nvSpPr>
        <p:spPr>
          <a:xfrm>
            <a:off x="7000" y="-7000"/>
            <a:ext cx="9144000" cy="349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5"/>
          <p:cNvSpPr/>
          <p:nvPr/>
        </p:nvSpPr>
        <p:spPr>
          <a:xfrm>
            <a:off x="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5"/>
          <p:cNvSpPr/>
          <p:nvPr/>
        </p:nvSpPr>
        <p:spPr>
          <a:xfrm>
            <a:off x="883930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5"/>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1" name="Google Shape;351;p55"/>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52" name="Google Shape;352;p55"/>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353" name="Shape 353"/>
        <p:cNvGrpSpPr/>
        <p:nvPr/>
      </p:nvGrpSpPr>
      <p:grpSpPr>
        <a:xfrm>
          <a:off x="0" y="0"/>
          <a:ext cx="0" cy="0"/>
          <a:chOff x="0" y="0"/>
          <a:chExt cx="0" cy="0"/>
        </a:xfrm>
      </p:grpSpPr>
      <p:sp>
        <p:nvSpPr>
          <p:cNvPr id="354" name="Google Shape;354;p56"/>
          <p:cNvSpPr/>
          <p:nvPr/>
        </p:nvSpPr>
        <p:spPr>
          <a:xfrm>
            <a:off x="7000" y="4663225"/>
            <a:ext cx="9144000" cy="4917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6"/>
          <p:cNvSpPr/>
          <p:nvPr/>
        </p:nvSpPr>
        <p:spPr>
          <a:xfrm>
            <a:off x="7000" y="-7000"/>
            <a:ext cx="9144000" cy="3498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6"/>
          <p:cNvSpPr/>
          <p:nvPr/>
        </p:nvSpPr>
        <p:spPr>
          <a:xfrm>
            <a:off x="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6"/>
          <p:cNvSpPr/>
          <p:nvPr/>
        </p:nvSpPr>
        <p:spPr>
          <a:xfrm>
            <a:off x="883930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6"/>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9" name="Google Shape;359;p56"/>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360" name="Google Shape;360;p56"/>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3" name="Google Shape;363;p57"/>
          <p:cNvSpPr txBox="1"/>
          <p:nvPr>
            <p:ph idx="1" type="body"/>
          </p:nvPr>
        </p:nvSpPr>
        <p:spPr>
          <a:xfrm>
            <a:off x="3117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364" name="Google Shape;364;p57"/>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7"/>
          <p:cNvSpPr txBox="1"/>
          <p:nvPr>
            <p:ph idx="2" type="body"/>
          </p:nvPr>
        </p:nvSpPr>
        <p:spPr>
          <a:xfrm>
            <a:off x="61527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366" name="Google Shape;366;p57"/>
          <p:cNvSpPr txBox="1"/>
          <p:nvPr>
            <p:ph idx="3" type="body"/>
          </p:nvPr>
        </p:nvSpPr>
        <p:spPr>
          <a:xfrm>
            <a:off x="3232200" y="1005850"/>
            <a:ext cx="2679600" cy="3657300"/>
          </a:xfrm>
          <a:prstGeom prst="rect">
            <a:avLst/>
          </a:prstGeom>
          <a:solidFill>
            <a:schemeClr val="accent3"/>
          </a:solid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342900"/>
            <a:ext cx="2808000" cy="866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69" name="Google Shape;369;p58"/>
          <p:cNvSpPr txBox="1"/>
          <p:nvPr>
            <p:ph idx="1" type="body"/>
          </p:nvPr>
        </p:nvSpPr>
        <p:spPr>
          <a:xfrm>
            <a:off x="311700" y="1209300"/>
            <a:ext cx="2808000" cy="34539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370" name="Google Shape;370;p58"/>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1" name="Shape 371"/>
        <p:cNvGrpSpPr/>
        <p:nvPr/>
      </p:nvGrpSpPr>
      <p:grpSpPr>
        <a:xfrm>
          <a:off x="0" y="0"/>
          <a:ext cx="0" cy="0"/>
          <a:chOff x="0" y="0"/>
          <a:chExt cx="0" cy="0"/>
        </a:xfrm>
      </p:grpSpPr>
      <p:sp>
        <p:nvSpPr>
          <p:cNvPr id="372" name="Google Shape;372;p59"/>
          <p:cNvSpPr/>
          <p:nvPr/>
        </p:nvSpPr>
        <p:spPr>
          <a:xfrm>
            <a:off x="457200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9"/>
          <p:cNvSpPr txBox="1"/>
          <p:nvPr>
            <p:ph type="title"/>
          </p:nvPr>
        </p:nvSpPr>
        <p:spPr>
          <a:xfrm>
            <a:off x="311700" y="679950"/>
            <a:ext cx="3999000" cy="22704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ctr">
              <a:lnSpc>
                <a:spcPct val="100000"/>
              </a:lnSpc>
              <a:spcBef>
                <a:spcPts val="0"/>
              </a:spcBef>
              <a:spcAft>
                <a:spcPts val="0"/>
              </a:spcAft>
              <a:buSzPts val="4200"/>
              <a:buFont typeface="Assistant"/>
              <a:buNone/>
              <a:defRPr b="1" sz="4200">
                <a:latin typeface="Assistant"/>
                <a:ea typeface="Assistant"/>
                <a:cs typeface="Assistant"/>
                <a:sym typeface="Assistant"/>
              </a:defRPr>
            </a:lvl2pPr>
            <a:lvl3pPr lvl="2" rtl="0" algn="ctr">
              <a:lnSpc>
                <a:spcPct val="100000"/>
              </a:lnSpc>
              <a:spcBef>
                <a:spcPts val="0"/>
              </a:spcBef>
              <a:spcAft>
                <a:spcPts val="0"/>
              </a:spcAft>
              <a:buSzPts val="4200"/>
              <a:buFont typeface="Assistant"/>
              <a:buNone/>
              <a:defRPr b="1" sz="4200">
                <a:latin typeface="Assistant"/>
                <a:ea typeface="Assistant"/>
                <a:cs typeface="Assistant"/>
                <a:sym typeface="Assistant"/>
              </a:defRPr>
            </a:lvl3pPr>
            <a:lvl4pPr lvl="3" rtl="0" algn="ctr">
              <a:lnSpc>
                <a:spcPct val="100000"/>
              </a:lnSpc>
              <a:spcBef>
                <a:spcPts val="0"/>
              </a:spcBef>
              <a:spcAft>
                <a:spcPts val="0"/>
              </a:spcAft>
              <a:buSzPts val="4200"/>
              <a:buFont typeface="Assistant"/>
              <a:buNone/>
              <a:defRPr b="1" sz="4200">
                <a:latin typeface="Assistant"/>
                <a:ea typeface="Assistant"/>
                <a:cs typeface="Assistant"/>
                <a:sym typeface="Assistant"/>
              </a:defRPr>
            </a:lvl4pPr>
            <a:lvl5pPr lvl="4" rtl="0" algn="ctr">
              <a:lnSpc>
                <a:spcPct val="100000"/>
              </a:lnSpc>
              <a:spcBef>
                <a:spcPts val="0"/>
              </a:spcBef>
              <a:spcAft>
                <a:spcPts val="0"/>
              </a:spcAft>
              <a:buSzPts val="4200"/>
              <a:buFont typeface="Assistant"/>
              <a:buNone/>
              <a:defRPr b="1" sz="4200">
                <a:latin typeface="Assistant"/>
                <a:ea typeface="Assistant"/>
                <a:cs typeface="Assistant"/>
                <a:sym typeface="Assistant"/>
              </a:defRPr>
            </a:lvl5pPr>
            <a:lvl6pPr lvl="5" rtl="0" algn="ctr">
              <a:lnSpc>
                <a:spcPct val="100000"/>
              </a:lnSpc>
              <a:spcBef>
                <a:spcPts val="0"/>
              </a:spcBef>
              <a:spcAft>
                <a:spcPts val="0"/>
              </a:spcAft>
              <a:buSzPts val="4200"/>
              <a:buFont typeface="Assistant"/>
              <a:buNone/>
              <a:defRPr b="1" sz="4200">
                <a:latin typeface="Assistant"/>
                <a:ea typeface="Assistant"/>
                <a:cs typeface="Assistant"/>
                <a:sym typeface="Assistant"/>
              </a:defRPr>
            </a:lvl6pPr>
            <a:lvl7pPr lvl="6" rtl="0" algn="ctr">
              <a:lnSpc>
                <a:spcPct val="100000"/>
              </a:lnSpc>
              <a:spcBef>
                <a:spcPts val="0"/>
              </a:spcBef>
              <a:spcAft>
                <a:spcPts val="0"/>
              </a:spcAft>
              <a:buSzPts val="4200"/>
              <a:buFont typeface="Assistant"/>
              <a:buNone/>
              <a:defRPr b="1" sz="4200">
                <a:latin typeface="Assistant"/>
                <a:ea typeface="Assistant"/>
                <a:cs typeface="Assistant"/>
                <a:sym typeface="Assistant"/>
              </a:defRPr>
            </a:lvl7pPr>
            <a:lvl8pPr lvl="7" rtl="0" algn="ctr">
              <a:lnSpc>
                <a:spcPct val="100000"/>
              </a:lnSpc>
              <a:spcBef>
                <a:spcPts val="0"/>
              </a:spcBef>
              <a:spcAft>
                <a:spcPts val="0"/>
              </a:spcAft>
              <a:buSzPts val="4200"/>
              <a:buFont typeface="Assistant"/>
              <a:buNone/>
              <a:defRPr b="1" sz="4200">
                <a:latin typeface="Assistant"/>
                <a:ea typeface="Assistant"/>
                <a:cs typeface="Assistant"/>
                <a:sym typeface="Assistant"/>
              </a:defRPr>
            </a:lvl8pPr>
            <a:lvl9pPr lvl="8" rtl="0" algn="ctr">
              <a:lnSpc>
                <a:spcPct val="100000"/>
              </a:lnSpc>
              <a:spcBef>
                <a:spcPts val="0"/>
              </a:spcBef>
              <a:spcAft>
                <a:spcPts val="0"/>
              </a:spcAft>
              <a:buSzPts val="4200"/>
              <a:buFont typeface="Assistant"/>
              <a:buNone/>
              <a:defRPr b="1" sz="4200">
                <a:latin typeface="Assistant"/>
                <a:ea typeface="Assistant"/>
                <a:cs typeface="Assistant"/>
                <a:sym typeface="Assistant"/>
              </a:defRPr>
            </a:lvl9pPr>
          </a:lstStyle>
          <a:p/>
        </p:txBody>
      </p:sp>
      <p:sp>
        <p:nvSpPr>
          <p:cNvPr id="374" name="Google Shape;374;p59"/>
          <p:cNvSpPr txBox="1"/>
          <p:nvPr>
            <p:ph idx="1" type="subTitle"/>
          </p:nvPr>
        </p:nvSpPr>
        <p:spPr>
          <a:xfrm>
            <a:off x="311700" y="2950350"/>
            <a:ext cx="3999000" cy="12351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5" name="Google Shape;375;p59"/>
          <p:cNvSpPr txBox="1"/>
          <p:nvPr>
            <p:ph idx="2" type="body"/>
          </p:nvPr>
        </p:nvSpPr>
        <p:spPr>
          <a:xfrm>
            <a:off x="4939500" y="342900"/>
            <a:ext cx="3419400" cy="41796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000"/>
              </a:spcBef>
              <a:spcAft>
                <a:spcPts val="0"/>
              </a:spcAft>
              <a:buClr>
                <a:schemeClr val="lt1"/>
              </a:buClr>
              <a:buSzPts val="1400"/>
              <a:buChar char="○"/>
              <a:defRPr>
                <a:solidFill>
                  <a:schemeClr val="lt1"/>
                </a:solidFill>
              </a:defRPr>
            </a:lvl2pPr>
            <a:lvl3pPr indent="-317500" lvl="2" marL="1371600" rtl="0" algn="l">
              <a:lnSpc>
                <a:spcPct val="115000"/>
              </a:lnSpc>
              <a:spcBef>
                <a:spcPts val="1000"/>
              </a:spcBef>
              <a:spcAft>
                <a:spcPts val="0"/>
              </a:spcAft>
              <a:buClr>
                <a:schemeClr val="lt1"/>
              </a:buClr>
              <a:buSzPts val="1400"/>
              <a:buChar char="■"/>
              <a:defRPr>
                <a:solidFill>
                  <a:schemeClr val="lt1"/>
                </a:solidFill>
              </a:defRPr>
            </a:lvl3pPr>
            <a:lvl4pPr indent="-317500" lvl="3" marL="1828800" rtl="0" algn="l">
              <a:lnSpc>
                <a:spcPct val="115000"/>
              </a:lnSpc>
              <a:spcBef>
                <a:spcPts val="1000"/>
              </a:spcBef>
              <a:spcAft>
                <a:spcPts val="0"/>
              </a:spcAft>
              <a:buClr>
                <a:schemeClr val="lt1"/>
              </a:buClr>
              <a:buSzPts val="1400"/>
              <a:buChar char="●"/>
              <a:defRPr>
                <a:solidFill>
                  <a:schemeClr val="lt1"/>
                </a:solidFill>
              </a:defRPr>
            </a:lvl4pPr>
            <a:lvl5pPr indent="-317500" lvl="4" marL="2286000" rtl="0" algn="l">
              <a:lnSpc>
                <a:spcPct val="115000"/>
              </a:lnSpc>
              <a:spcBef>
                <a:spcPts val="1000"/>
              </a:spcBef>
              <a:spcAft>
                <a:spcPts val="0"/>
              </a:spcAft>
              <a:buClr>
                <a:schemeClr val="lt1"/>
              </a:buClr>
              <a:buSzPts val="1400"/>
              <a:buChar char="○"/>
              <a:defRPr>
                <a:solidFill>
                  <a:schemeClr val="lt1"/>
                </a:solidFill>
              </a:defRPr>
            </a:lvl5pPr>
            <a:lvl6pPr indent="-317500" lvl="5" marL="2743200" rtl="0" algn="l">
              <a:lnSpc>
                <a:spcPct val="115000"/>
              </a:lnSpc>
              <a:spcBef>
                <a:spcPts val="1000"/>
              </a:spcBef>
              <a:spcAft>
                <a:spcPts val="0"/>
              </a:spcAft>
              <a:buClr>
                <a:schemeClr val="lt1"/>
              </a:buClr>
              <a:buSzPts val="1400"/>
              <a:buChar char="■"/>
              <a:defRPr>
                <a:solidFill>
                  <a:schemeClr val="lt1"/>
                </a:solidFill>
              </a:defRPr>
            </a:lvl6pPr>
            <a:lvl7pPr indent="-317500" lvl="6" marL="3200400" rtl="0" algn="l">
              <a:lnSpc>
                <a:spcPct val="115000"/>
              </a:lnSpc>
              <a:spcBef>
                <a:spcPts val="1000"/>
              </a:spcBef>
              <a:spcAft>
                <a:spcPts val="0"/>
              </a:spcAft>
              <a:buClr>
                <a:schemeClr val="lt1"/>
              </a:buClr>
              <a:buSzPts val="1400"/>
              <a:buChar char="●"/>
              <a:defRPr>
                <a:solidFill>
                  <a:schemeClr val="lt1"/>
                </a:solidFill>
              </a:defRPr>
            </a:lvl7pPr>
            <a:lvl8pPr indent="-317500" lvl="7" marL="3657600" rtl="0" algn="l">
              <a:lnSpc>
                <a:spcPct val="115000"/>
              </a:lnSpc>
              <a:spcBef>
                <a:spcPts val="1000"/>
              </a:spcBef>
              <a:spcAft>
                <a:spcPts val="0"/>
              </a:spcAft>
              <a:buClr>
                <a:schemeClr val="lt1"/>
              </a:buClr>
              <a:buSzPts val="1400"/>
              <a:buChar char="○"/>
              <a:defRPr>
                <a:solidFill>
                  <a:schemeClr val="lt1"/>
                </a:solidFill>
              </a:defRPr>
            </a:lvl8pPr>
            <a:lvl9pPr indent="-317500" lvl="8" marL="4114800" rtl="0" algn="l">
              <a:lnSpc>
                <a:spcPct val="115000"/>
              </a:lnSpc>
              <a:spcBef>
                <a:spcPts val="1000"/>
              </a:spcBef>
              <a:spcAft>
                <a:spcPts val="1000"/>
              </a:spcAft>
              <a:buClr>
                <a:schemeClr val="lt1"/>
              </a:buClr>
              <a:buSzPts val="1400"/>
              <a:buChar char="■"/>
              <a:defRPr>
                <a:solidFill>
                  <a:schemeClr val="lt1"/>
                </a:solidFill>
              </a:defRPr>
            </a:lvl9pPr>
          </a:lstStyle>
          <a:p/>
        </p:txBody>
      </p:sp>
      <p:sp>
        <p:nvSpPr>
          <p:cNvPr id="376" name="Google Shape;376;p59"/>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lt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
    <p:spTree>
      <p:nvGrpSpPr>
        <p:cNvPr id="377" name="Shape 377"/>
        <p:cNvGrpSpPr/>
        <p:nvPr/>
      </p:nvGrpSpPr>
      <p:grpSpPr>
        <a:xfrm>
          <a:off x="0" y="0"/>
          <a:ext cx="0" cy="0"/>
          <a:chOff x="0" y="0"/>
          <a:chExt cx="0" cy="0"/>
        </a:xfrm>
      </p:grpSpPr>
      <p:sp>
        <p:nvSpPr>
          <p:cNvPr id="378" name="Google Shape;378;p60"/>
          <p:cNvSpPr txBox="1"/>
          <p:nvPr>
            <p:ph hasCustomPrompt="1" type="title"/>
          </p:nvPr>
        </p:nvSpPr>
        <p:spPr>
          <a:xfrm>
            <a:off x="311700" y="898300"/>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12000"/>
              <a:buNone/>
              <a:defRPr sz="12000">
                <a:solidFill>
                  <a:schemeClr val="accent4"/>
                </a:solidFill>
              </a:defRPr>
            </a:lvl1pPr>
            <a:lvl2pPr lvl="1" rtl="0" algn="ctr">
              <a:lnSpc>
                <a:spcPct val="100000"/>
              </a:lnSpc>
              <a:spcBef>
                <a:spcPts val="0"/>
              </a:spcBef>
              <a:spcAft>
                <a:spcPts val="0"/>
              </a:spcAft>
              <a:buClr>
                <a:schemeClr val="accent4"/>
              </a:buClr>
              <a:buSzPts val="12000"/>
              <a:buNone/>
              <a:defRPr sz="12000">
                <a:solidFill>
                  <a:schemeClr val="accent4"/>
                </a:solidFill>
              </a:defRPr>
            </a:lvl2pPr>
            <a:lvl3pPr lvl="2" rtl="0" algn="ctr">
              <a:lnSpc>
                <a:spcPct val="100000"/>
              </a:lnSpc>
              <a:spcBef>
                <a:spcPts val="0"/>
              </a:spcBef>
              <a:spcAft>
                <a:spcPts val="0"/>
              </a:spcAft>
              <a:buClr>
                <a:schemeClr val="accent4"/>
              </a:buClr>
              <a:buSzPts val="12000"/>
              <a:buNone/>
              <a:defRPr sz="12000">
                <a:solidFill>
                  <a:schemeClr val="accent4"/>
                </a:solidFill>
              </a:defRPr>
            </a:lvl3pPr>
            <a:lvl4pPr lvl="3" rtl="0" algn="ctr">
              <a:lnSpc>
                <a:spcPct val="100000"/>
              </a:lnSpc>
              <a:spcBef>
                <a:spcPts val="0"/>
              </a:spcBef>
              <a:spcAft>
                <a:spcPts val="0"/>
              </a:spcAft>
              <a:buClr>
                <a:schemeClr val="accent4"/>
              </a:buClr>
              <a:buSzPts val="12000"/>
              <a:buNone/>
              <a:defRPr sz="12000">
                <a:solidFill>
                  <a:schemeClr val="accent4"/>
                </a:solidFill>
              </a:defRPr>
            </a:lvl4pPr>
            <a:lvl5pPr lvl="4" rtl="0" algn="ctr">
              <a:lnSpc>
                <a:spcPct val="100000"/>
              </a:lnSpc>
              <a:spcBef>
                <a:spcPts val="0"/>
              </a:spcBef>
              <a:spcAft>
                <a:spcPts val="0"/>
              </a:spcAft>
              <a:buClr>
                <a:schemeClr val="accent4"/>
              </a:buClr>
              <a:buSzPts val="12000"/>
              <a:buNone/>
              <a:defRPr sz="12000">
                <a:solidFill>
                  <a:schemeClr val="accent4"/>
                </a:solidFill>
              </a:defRPr>
            </a:lvl5pPr>
            <a:lvl6pPr lvl="5" rtl="0" algn="ctr">
              <a:lnSpc>
                <a:spcPct val="100000"/>
              </a:lnSpc>
              <a:spcBef>
                <a:spcPts val="0"/>
              </a:spcBef>
              <a:spcAft>
                <a:spcPts val="0"/>
              </a:spcAft>
              <a:buClr>
                <a:schemeClr val="accent4"/>
              </a:buClr>
              <a:buSzPts val="12000"/>
              <a:buNone/>
              <a:defRPr sz="12000">
                <a:solidFill>
                  <a:schemeClr val="accent4"/>
                </a:solidFill>
              </a:defRPr>
            </a:lvl6pPr>
            <a:lvl7pPr lvl="6" rtl="0" algn="ctr">
              <a:lnSpc>
                <a:spcPct val="100000"/>
              </a:lnSpc>
              <a:spcBef>
                <a:spcPts val="0"/>
              </a:spcBef>
              <a:spcAft>
                <a:spcPts val="0"/>
              </a:spcAft>
              <a:buClr>
                <a:schemeClr val="accent4"/>
              </a:buClr>
              <a:buSzPts val="12000"/>
              <a:buNone/>
              <a:defRPr sz="12000">
                <a:solidFill>
                  <a:schemeClr val="accent4"/>
                </a:solidFill>
              </a:defRPr>
            </a:lvl7pPr>
            <a:lvl8pPr lvl="7" rtl="0" algn="ctr">
              <a:lnSpc>
                <a:spcPct val="100000"/>
              </a:lnSpc>
              <a:spcBef>
                <a:spcPts val="0"/>
              </a:spcBef>
              <a:spcAft>
                <a:spcPts val="0"/>
              </a:spcAft>
              <a:buClr>
                <a:schemeClr val="accent4"/>
              </a:buClr>
              <a:buSzPts val="12000"/>
              <a:buNone/>
              <a:defRPr sz="12000">
                <a:solidFill>
                  <a:schemeClr val="accent4"/>
                </a:solidFill>
              </a:defRPr>
            </a:lvl8pPr>
            <a:lvl9pPr lvl="8" rtl="0" algn="ctr">
              <a:lnSpc>
                <a:spcPct val="100000"/>
              </a:lnSpc>
              <a:spcBef>
                <a:spcPts val="0"/>
              </a:spcBef>
              <a:spcAft>
                <a:spcPts val="0"/>
              </a:spcAft>
              <a:buClr>
                <a:schemeClr val="accent4"/>
              </a:buClr>
              <a:buSzPts val="12000"/>
              <a:buNone/>
              <a:defRPr sz="12000">
                <a:solidFill>
                  <a:schemeClr val="accent4"/>
                </a:solidFill>
              </a:defRPr>
            </a:lvl9pPr>
          </a:lstStyle>
          <a:p>
            <a:r>
              <a:t>xx%</a:t>
            </a:r>
          </a:p>
        </p:txBody>
      </p:sp>
      <p:sp>
        <p:nvSpPr>
          <p:cNvPr id="379" name="Google Shape;379;p60"/>
          <p:cNvSpPr txBox="1"/>
          <p:nvPr>
            <p:ph idx="1" type="body"/>
          </p:nvPr>
        </p:nvSpPr>
        <p:spPr>
          <a:xfrm>
            <a:off x="311700" y="2944400"/>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380" name="Google Shape;380;p60"/>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spTree>
      <p:nvGrpSpPr>
        <p:cNvPr id="381" name="Shape 381"/>
        <p:cNvGrpSpPr/>
        <p:nvPr/>
      </p:nvGrpSpPr>
      <p:grpSpPr>
        <a:xfrm>
          <a:off x="0" y="0"/>
          <a:ext cx="0" cy="0"/>
          <a:chOff x="0" y="0"/>
          <a:chExt cx="0" cy="0"/>
        </a:xfrm>
      </p:grpSpPr>
      <p:sp>
        <p:nvSpPr>
          <p:cNvPr id="382" name="Google Shape;382;p61"/>
          <p:cNvSpPr txBox="1"/>
          <p:nvPr>
            <p:ph type="title"/>
          </p:nvPr>
        </p:nvSpPr>
        <p:spPr>
          <a:xfrm>
            <a:off x="31170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383" name="Google Shape;383;p61"/>
          <p:cNvSpPr txBox="1"/>
          <p:nvPr>
            <p:ph idx="1" type="body"/>
          </p:nvPr>
        </p:nvSpPr>
        <p:spPr>
          <a:xfrm>
            <a:off x="31170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384" name="Google Shape;384;p61"/>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61"/>
          <p:cNvSpPr txBox="1"/>
          <p:nvPr>
            <p:ph idx="2" type="title"/>
          </p:nvPr>
        </p:nvSpPr>
        <p:spPr>
          <a:xfrm>
            <a:off x="641580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386" name="Google Shape;386;p61"/>
          <p:cNvSpPr txBox="1"/>
          <p:nvPr>
            <p:ph idx="3" type="body"/>
          </p:nvPr>
        </p:nvSpPr>
        <p:spPr>
          <a:xfrm>
            <a:off x="641580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387" name="Google Shape;387;p61"/>
          <p:cNvSpPr txBox="1"/>
          <p:nvPr>
            <p:ph idx="4" type="title"/>
          </p:nvPr>
        </p:nvSpPr>
        <p:spPr>
          <a:xfrm>
            <a:off x="3363750" y="898300"/>
            <a:ext cx="24165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accent4"/>
              </a:buClr>
              <a:buSzPts val="7200"/>
              <a:buNone/>
              <a:defRPr sz="7200">
                <a:solidFill>
                  <a:schemeClr val="accent4"/>
                </a:solidFill>
              </a:defRPr>
            </a:lvl1pPr>
            <a:lvl2pPr lvl="1" rtl="0" algn="ctr">
              <a:lnSpc>
                <a:spcPct val="100000"/>
              </a:lnSpc>
              <a:spcBef>
                <a:spcPts val="0"/>
              </a:spcBef>
              <a:spcAft>
                <a:spcPts val="0"/>
              </a:spcAft>
              <a:buClr>
                <a:schemeClr val="accent4"/>
              </a:buClr>
              <a:buSzPts val="7200"/>
              <a:buNone/>
              <a:defRPr sz="7200">
                <a:solidFill>
                  <a:schemeClr val="accent4"/>
                </a:solidFill>
              </a:defRPr>
            </a:lvl2pPr>
            <a:lvl3pPr lvl="2" rtl="0" algn="ctr">
              <a:lnSpc>
                <a:spcPct val="100000"/>
              </a:lnSpc>
              <a:spcBef>
                <a:spcPts val="0"/>
              </a:spcBef>
              <a:spcAft>
                <a:spcPts val="0"/>
              </a:spcAft>
              <a:buClr>
                <a:schemeClr val="accent4"/>
              </a:buClr>
              <a:buSzPts val="7200"/>
              <a:buNone/>
              <a:defRPr sz="7200">
                <a:solidFill>
                  <a:schemeClr val="accent4"/>
                </a:solidFill>
              </a:defRPr>
            </a:lvl3pPr>
            <a:lvl4pPr lvl="3" rtl="0" algn="ctr">
              <a:lnSpc>
                <a:spcPct val="100000"/>
              </a:lnSpc>
              <a:spcBef>
                <a:spcPts val="0"/>
              </a:spcBef>
              <a:spcAft>
                <a:spcPts val="0"/>
              </a:spcAft>
              <a:buClr>
                <a:schemeClr val="accent4"/>
              </a:buClr>
              <a:buSzPts val="7200"/>
              <a:buNone/>
              <a:defRPr sz="7200">
                <a:solidFill>
                  <a:schemeClr val="accent4"/>
                </a:solidFill>
              </a:defRPr>
            </a:lvl4pPr>
            <a:lvl5pPr lvl="4" rtl="0" algn="ctr">
              <a:lnSpc>
                <a:spcPct val="100000"/>
              </a:lnSpc>
              <a:spcBef>
                <a:spcPts val="0"/>
              </a:spcBef>
              <a:spcAft>
                <a:spcPts val="0"/>
              </a:spcAft>
              <a:buClr>
                <a:schemeClr val="accent4"/>
              </a:buClr>
              <a:buSzPts val="7200"/>
              <a:buNone/>
              <a:defRPr sz="7200">
                <a:solidFill>
                  <a:schemeClr val="accent4"/>
                </a:solidFill>
              </a:defRPr>
            </a:lvl5pPr>
            <a:lvl6pPr lvl="5" rtl="0" algn="ctr">
              <a:lnSpc>
                <a:spcPct val="100000"/>
              </a:lnSpc>
              <a:spcBef>
                <a:spcPts val="0"/>
              </a:spcBef>
              <a:spcAft>
                <a:spcPts val="0"/>
              </a:spcAft>
              <a:buClr>
                <a:schemeClr val="accent4"/>
              </a:buClr>
              <a:buSzPts val="7200"/>
              <a:buNone/>
              <a:defRPr sz="7200">
                <a:solidFill>
                  <a:schemeClr val="accent4"/>
                </a:solidFill>
              </a:defRPr>
            </a:lvl6pPr>
            <a:lvl7pPr lvl="6" rtl="0" algn="ctr">
              <a:lnSpc>
                <a:spcPct val="100000"/>
              </a:lnSpc>
              <a:spcBef>
                <a:spcPts val="0"/>
              </a:spcBef>
              <a:spcAft>
                <a:spcPts val="0"/>
              </a:spcAft>
              <a:buClr>
                <a:schemeClr val="accent4"/>
              </a:buClr>
              <a:buSzPts val="7200"/>
              <a:buNone/>
              <a:defRPr sz="7200">
                <a:solidFill>
                  <a:schemeClr val="accent4"/>
                </a:solidFill>
              </a:defRPr>
            </a:lvl7pPr>
            <a:lvl8pPr lvl="7" rtl="0" algn="ctr">
              <a:lnSpc>
                <a:spcPct val="100000"/>
              </a:lnSpc>
              <a:spcBef>
                <a:spcPts val="0"/>
              </a:spcBef>
              <a:spcAft>
                <a:spcPts val="0"/>
              </a:spcAft>
              <a:buClr>
                <a:schemeClr val="accent4"/>
              </a:buClr>
              <a:buSzPts val="7200"/>
              <a:buNone/>
              <a:defRPr sz="7200">
                <a:solidFill>
                  <a:schemeClr val="accent4"/>
                </a:solidFill>
              </a:defRPr>
            </a:lvl8pPr>
            <a:lvl9pPr lvl="8" rtl="0" algn="ctr">
              <a:lnSpc>
                <a:spcPct val="100000"/>
              </a:lnSpc>
              <a:spcBef>
                <a:spcPts val="0"/>
              </a:spcBef>
              <a:spcAft>
                <a:spcPts val="0"/>
              </a:spcAft>
              <a:buClr>
                <a:schemeClr val="accent4"/>
              </a:buClr>
              <a:buSzPts val="7200"/>
              <a:buNone/>
              <a:defRPr sz="7200">
                <a:solidFill>
                  <a:schemeClr val="accent4"/>
                </a:solidFill>
              </a:defRPr>
            </a:lvl9pPr>
          </a:lstStyle>
          <a:p/>
        </p:txBody>
      </p:sp>
      <p:sp>
        <p:nvSpPr>
          <p:cNvPr id="388" name="Google Shape;388;p61"/>
          <p:cNvSpPr txBox="1"/>
          <p:nvPr>
            <p:ph idx="5" type="body"/>
          </p:nvPr>
        </p:nvSpPr>
        <p:spPr>
          <a:xfrm>
            <a:off x="3363750" y="2944400"/>
            <a:ext cx="24165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9" name="Shape 389"/>
        <p:cNvGrpSpPr/>
        <p:nvPr/>
      </p:nvGrpSpPr>
      <p:grpSpPr>
        <a:xfrm>
          <a:off x="0" y="0"/>
          <a:ext cx="0" cy="0"/>
          <a:chOff x="0" y="0"/>
          <a:chExt cx="0" cy="0"/>
        </a:xfrm>
      </p:grpSpPr>
      <p:sp>
        <p:nvSpPr>
          <p:cNvPr id="390" name="Google Shape;390;p62"/>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58" name="Shape 58"/>
        <p:cNvGrpSpPr/>
        <p:nvPr/>
      </p:nvGrpSpPr>
      <p:grpSpPr>
        <a:xfrm>
          <a:off x="0" y="0"/>
          <a:ext cx="0" cy="0"/>
          <a:chOff x="0" y="0"/>
          <a:chExt cx="0" cy="0"/>
        </a:xfrm>
      </p:grpSpPr>
      <p:sp>
        <p:nvSpPr>
          <p:cNvPr id="59" name="Google Shape;59;p7"/>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7"/>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61" name="Google Shape;61;p7"/>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7">
    <p:spTree>
      <p:nvGrpSpPr>
        <p:cNvPr id="391" name="Shape 391"/>
        <p:cNvGrpSpPr/>
        <p:nvPr/>
      </p:nvGrpSpPr>
      <p:grpSpPr>
        <a:xfrm>
          <a:off x="0" y="0"/>
          <a:ext cx="0" cy="0"/>
          <a:chOff x="0" y="0"/>
          <a:chExt cx="0" cy="0"/>
        </a:xfrm>
      </p:grpSpPr>
      <p:sp>
        <p:nvSpPr>
          <p:cNvPr id="392" name="Google Shape;392;p6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63"/>
          <p:cNvSpPr txBox="1"/>
          <p:nvPr>
            <p:ph type="title"/>
          </p:nvPr>
        </p:nvSpPr>
        <p:spPr>
          <a:xfrm>
            <a:off x="329350" y="1108375"/>
            <a:ext cx="3997500" cy="102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2800">
                <a:solidFill>
                  <a:srgbClr val="212121"/>
                </a:solidFill>
              </a:defRPr>
            </a:lvl1pPr>
            <a:lvl2pPr lvl="1" rtl="0" algn="l">
              <a:lnSpc>
                <a:spcPct val="100000"/>
              </a:lnSpc>
              <a:spcBef>
                <a:spcPts val="0"/>
              </a:spcBef>
              <a:spcAft>
                <a:spcPts val="0"/>
              </a:spcAft>
              <a:buSzPts val="3000"/>
              <a:buNone/>
              <a:defRPr b="1" sz="2800">
                <a:solidFill>
                  <a:srgbClr val="212121"/>
                </a:solidFill>
              </a:defRPr>
            </a:lvl2pPr>
            <a:lvl3pPr lvl="2" rtl="0" algn="l">
              <a:lnSpc>
                <a:spcPct val="100000"/>
              </a:lnSpc>
              <a:spcBef>
                <a:spcPts val="0"/>
              </a:spcBef>
              <a:spcAft>
                <a:spcPts val="0"/>
              </a:spcAft>
              <a:buSzPts val="3000"/>
              <a:buNone/>
              <a:defRPr b="1" sz="2800">
                <a:solidFill>
                  <a:srgbClr val="212121"/>
                </a:solidFill>
              </a:defRPr>
            </a:lvl3pPr>
            <a:lvl4pPr lvl="3" rtl="0" algn="l">
              <a:lnSpc>
                <a:spcPct val="100000"/>
              </a:lnSpc>
              <a:spcBef>
                <a:spcPts val="0"/>
              </a:spcBef>
              <a:spcAft>
                <a:spcPts val="0"/>
              </a:spcAft>
              <a:buSzPts val="3000"/>
              <a:buNone/>
              <a:defRPr b="1" sz="2800">
                <a:solidFill>
                  <a:srgbClr val="212121"/>
                </a:solidFill>
              </a:defRPr>
            </a:lvl4pPr>
            <a:lvl5pPr lvl="4" rtl="0" algn="l">
              <a:lnSpc>
                <a:spcPct val="100000"/>
              </a:lnSpc>
              <a:spcBef>
                <a:spcPts val="0"/>
              </a:spcBef>
              <a:spcAft>
                <a:spcPts val="0"/>
              </a:spcAft>
              <a:buSzPts val="3000"/>
              <a:buNone/>
              <a:defRPr b="1" sz="2800">
                <a:solidFill>
                  <a:srgbClr val="212121"/>
                </a:solidFill>
              </a:defRPr>
            </a:lvl5pPr>
            <a:lvl6pPr lvl="5" rtl="0" algn="l">
              <a:lnSpc>
                <a:spcPct val="100000"/>
              </a:lnSpc>
              <a:spcBef>
                <a:spcPts val="0"/>
              </a:spcBef>
              <a:spcAft>
                <a:spcPts val="0"/>
              </a:spcAft>
              <a:buSzPts val="3000"/>
              <a:buNone/>
              <a:defRPr b="1" sz="2800">
                <a:solidFill>
                  <a:srgbClr val="212121"/>
                </a:solidFill>
              </a:defRPr>
            </a:lvl6pPr>
            <a:lvl7pPr lvl="6" rtl="0" algn="l">
              <a:lnSpc>
                <a:spcPct val="100000"/>
              </a:lnSpc>
              <a:spcBef>
                <a:spcPts val="0"/>
              </a:spcBef>
              <a:spcAft>
                <a:spcPts val="0"/>
              </a:spcAft>
              <a:buSzPts val="3000"/>
              <a:buNone/>
              <a:defRPr b="1" sz="2800">
                <a:solidFill>
                  <a:srgbClr val="212121"/>
                </a:solidFill>
              </a:defRPr>
            </a:lvl7pPr>
            <a:lvl8pPr lvl="7" rtl="0" algn="l">
              <a:lnSpc>
                <a:spcPct val="100000"/>
              </a:lnSpc>
              <a:spcBef>
                <a:spcPts val="0"/>
              </a:spcBef>
              <a:spcAft>
                <a:spcPts val="0"/>
              </a:spcAft>
              <a:buSzPts val="3000"/>
              <a:buNone/>
              <a:defRPr b="1" sz="2800">
                <a:solidFill>
                  <a:srgbClr val="212121"/>
                </a:solidFill>
              </a:defRPr>
            </a:lvl8pPr>
            <a:lvl9pPr lvl="8" rtl="0" algn="l">
              <a:lnSpc>
                <a:spcPct val="100000"/>
              </a:lnSpc>
              <a:spcBef>
                <a:spcPts val="0"/>
              </a:spcBef>
              <a:spcAft>
                <a:spcPts val="0"/>
              </a:spcAft>
              <a:buSzPts val="3000"/>
              <a:buNone/>
              <a:defRPr b="1" sz="2800">
                <a:solidFill>
                  <a:srgbClr val="212121"/>
                </a:solidFill>
              </a:defRPr>
            </a:lvl9pPr>
          </a:lstStyle>
          <a:p/>
        </p:txBody>
      </p:sp>
      <p:sp>
        <p:nvSpPr>
          <p:cNvPr id="395" name="Google Shape;395;p63"/>
          <p:cNvSpPr txBox="1"/>
          <p:nvPr>
            <p:ph idx="1" type="body"/>
          </p:nvPr>
        </p:nvSpPr>
        <p:spPr>
          <a:xfrm>
            <a:off x="329350" y="2195100"/>
            <a:ext cx="3997500" cy="1835100"/>
          </a:xfrm>
          <a:prstGeom prst="rect">
            <a:avLst/>
          </a:prstGeom>
          <a:noFill/>
          <a:ln>
            <a:noFill/>
          </a:ln>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rgbClr val="616161"/>
              </a:buClr>
              <a:buSzPts val="1600"/>
              <a:buChar char="●"/>
              <a:defRPr sz="1600">
                <a:solidFill>
                  <a:srgbClr val="616161"/>
                </a:solidFill>
              </a:defRPr>
            </a:lvl1pPr>
            <a:lvl2pPr indent="-317500" lvl="1" marL="914400" rtl="0" algn="l">
              <a:lnSpc>
                <a:spcPct val="115000"/>
              </a:lnSpc>
              <a:spcBef>
                <a:spcPts val="1600"/>
              </a:spcBef>
              <a:spcAft>
                <a:spcPts val="0"/>
              </a:spcAft>
              <a:buClr>
                <a:srgbClr val="616161"/>
              </a:buClr>
              <a:buSzPts val="1400"/>
              <a:buChar char="○"/>
              <a:defRPr sz="1400">
                <a:solidFill>
                  <a:srgbClr val="616161"/>
                </a:solidFill>
              </a:defRPr>
            </a:lvl2pPr>
            <a:lvl3pPr indent="-317500" lvl="2" marL="1371600" rtl="0" algn="l">
              <a:lnSpc>
                <a:spcPct val="115000"/>
              </a:lnSpc>
              <a:spcBef>
                <a:spcPts val="1600"/>
              </a:spcBef>
              <a:spcAft>
                <a:spcPts val="0"/>
              </a:spcAft>
              <a:buClr>
                <a:srgbClr val="616161"/>
              </a:buClr>
              <a:buSzPts val="1400"/>
              <a:buChar char="■"/>
              <a:defRPr sz="1400">
                <a:solidFill>
                  <a:srgbClr val="616161"/>
                </a:solidFill>
              </a:defRPr>
            </a:lvl3pPr>
            <a:lvl4pPr indent="-317500" lvl="3" marL="1828800" rtl="0" algn="l">
              <a:lnSpc>
                <a:spcPct val="115000"/>
              </a:lnSpc>
              <a:spcBef>
                <a:spcPts val="1600"/>
              </a:spcBef>
              <a:spcAft>
                <a:spcPts val="0"/>
              </a:spcAft>
              <a:buClr>
                <a:srgbClr val="616161"/>
              </a:buClr>
              <a:buSzPts val="1400"/>
              <a:buChar char="●"/>
              <a:defRPr sz="1400">
                <a:solidFill>
                  <a:srgbClr val="616161"/>
                </a:solidFill>
              </a:defRPr>
            </a:lvl4pPr>
            <a:lvl5pPr indent="-317500" lvl="4" marL="2286000" rtl="0" algn="l">
              <a:lnSpc>
                <a:spcPct val="115000"/>
              </a:lnSpc>
              <a:spcBef>
                <a:spcPts val="1600"/>
              </a:spcBef>
              <a:spcAft>
                <a:spcPts val="0"/>
              </a:spcAft>
              <a:buClr>
                <a:srgbClr val="616161"/>
              </a:buClr>
              <a:buSzPts val="1400"/>
              <a:buChar char="○"/>
              <a:defRPr sz="1400">
                <a:solidFill>
                  <a:srgbClr val="616161"/>
                </a:solidFill>
              </a:defRPr>
            </a:lvl5pPr>
            <a:lvl6pPr indent="-317500" lvl="5" marL="2743200" rtl="0" algn="l">
              <a:lnSpc>
                <a:spcPct val="115000"/>
              </a:lnSpc>
              <a:spcBef>
                <a:spcPts val="1600"/>
              </a:spcBef>
              <a:spcAft>
                <a:spcPts val="0"/>
              </a:spcAft>
              <a:buClr>
                <a:srgbClr val="616161"/>
              </a:buClr>
              <a:buSzPts val="1400"/>
              <a:buChar char="■"/>
              <a:defRPr sz="1400">
                <a:solidFill>
                  <a:srgbClr val="616161"/>
                </a:solidFill>
              </a:defRPr>
            </a:lvl6pPr>
            <a:lvl7pPr indent="-317500" lvl="6" marL="3200400" rtl="0" algn="l">
              <a:lnSpc>
                <a:spcPct val="115000"/>
              </a:lnSpc>
              <a:spcBef>
                <a:spcPts val="1600"/>
              </a:spcBef>
              <a:spcAft>
                <a:spcPts val="0"/>
              </a:spcAft>
              <a:buClr>
                <a:srgbClr val="616161"/>
              </a:buClr>
              <a:buSzPts val="1400"/>
              <a:buChar char="●"/>
              <a:defRPr sz="1400">
                <a:solidFill>
                  <a:srgbClr val="616161"/>
                </a:solidFill>
              </a:defRPr>
            </a:lvl7pPr>
            <a:lvl8pPr indent="-317500" lvl="7" marL="3657600" rtl="0" algn="l">
              <a:lnSpc>
                <a:spcPct val="115000"/>
              </a:lnSpc>
              <a:spcBef>
                <a:spcPts val="1600"/>
              </a:spcBef>
              <a:spcAft>
                <a:spcPts val="0"/>
              </a:spcAft>
              <a:buClr>
                <a:srgbClr val="616161"/>
              </a:buClr>
              <a:buSzPts val="1400"/>
              <a:buChar char="○"/>
              <a:defRPr sz="1400">
                <a:solidFill>
                  <a:srgbClr val="616161"/>
                </a:solidFill>
              </a:defRPr>
            </a:lvl8pPr>
            <a:lvl9pPr indent="-317500" lvl="8" marL="4114800" rtl="0" algn="l">
              <a:lnSpc>
                <a:spcPct val="115000"/>
              </a:lnSpc>
              <a:spcBef>
                <a:spcPts val="1600"/>
              </a:spcBef>
              <a:spcAft>
                <a:spcPts val="1600"/>
              </a:spcAft>
              <a:buClr>
                <a:srgbClr val="616161"/>
              </a:buClr>
              <a:buSzPts val="1400"/>
              <a:buChar char="■"/>
              <a:defRPr sz="1400">
                <a:solidFill>
                  <a:srgbClr val="61616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396" name="Shape 396"/>
        <p:cNvGrpSpPr/>
        <p:nvPr/>
      </p:nvGrpSpPr>
      <p:grpSpPr>
        <a:xfrm>
          <a:off x="0" y="0"/>
          <a:ext cx="0" cy="0"/>
          <a:chOff x="0" y="0"/>
          <a:chExt cx="0" cy="0"/>
        </a:xfrm>
      </p:grpSpPr>
      <p:sp>
        <p:nvSpPr>
          <p:cNvPr id="397" name="Google Shape;397;p6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4"/>
          <p:cNvSpPr/>
          <p:nvPr/>
        </p:nvSpPr>
        <p:spPr>
          <a:xfrm>
            <a:off x="0" y="4665575"/>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4"/>
          <p:cNvSpPr txBox="1"/>
          <p:nvPr>
            <p:ph type="title"/>
          </p:nvPr>
        </p:nvSpPr>
        <p:spPr>
          <a:xfrm>
            <a:off x="349300" y="334525"/>
            <a:ext cx="7407000" cy="663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200"/>
              <a:buNone/>
              <a:defRPr b="1" sz="3200">
                <a:solidFill>
                  <a:schemeClr val="dk1"/>
                </a:solidFill>
              </a:defRPr>
            </a:lvl1pPr>
            <a:lvl2pPr lvl="1" rtl="0" algn="l">
              <a:lnSpc>
                <a:spcPct val="100000"/>
              </a:lnSpc>
              <a:spcBef>
                <a:spcPts val="0"/>
              </a:spcBef>
              <a:spcAft>
                <a:spcPts val="0"/>
              </a:spcAft>
              <a:buClr>
                <a:schemeClr val="dk1"/>
              </a:buClr>
              <a:buSzPts val="3200"/>
              <a:buNone/>
              <a:defRPr b="1" sz="3200">
                <a:solidFill>
                  <a:schemeClr val="dk1"/>
                </a:solidFill>
              </a:defRPr>
            </a:lvl2pPr>
            <a:lvl3pPr lvl="2" rtl="0" algn="l">
              <a:lnSpc>
                <a:spcPct val="100000"/>
              </a:lnSpc>
              <a:spcBef>
                <a:spcPts val="0"/>
              </a:spcBef>
              <a:spcAft>
                <a:spcPts val="0"/>
              </a:spcAft>
              <a:buClr>
                <a:schemeClr val="dk1"/>
              </a:buClr>
              <a:buSzPts val="3200"/>
              <a:buNone/>
              <a:defRPr b="1" sz="3200">
                <a:solidFill>
                  <a:schemeClr val="dk1"/>
                </a:solidFill>
              </a:defRPr>
            </a:lvl3pPr>
            <a:lvl4pPr lvl="3" rtl="0" algn="l">
              <a:lnSpc>
                <a:spcPct val="100000"/>
              </a:lnSpc>
              <a:spcBef>
                <a:spcPts val="0"/>
              </a:spcBef>
              <a:spcAft>
                <a:spcPts val="0"/>
              </a:spcAft>
              <a:buClr>
                <a:schemeClr val="dk1"/>
              </a:buClr>
              <a:buSzPts val="3200"/>
              <a:buNone/>
              <a:defRPr b="1" sz="3200">
                <a:solidFill>
                  <a:schemeClr val="dk1"/>
                </a:solidFill>
              </a:defRPr>
            </a:lvl4pPr>
            <a:lvl5pPr lvl="4" rtl="0" algn="l">
              <a:lnSpc>
                <a:spcPct val="100000"/>
              </a:lnSpc>
              <a:spcBef>
                <a:spcPts val="0"/>
              </a:spcBef>
              <a:spcAft>
                <a:spcPts val="0"/>
              </a:spcAft>
              <a:buClr>
                <a:schemeClr val="dk1"/>
              </a:buClr>
              <a:buSzPts val="3200"/>
              <a:buNone/>
              <a:defRPr b="1" sz="3200">
                <a:solidFill>
                  <a:schemeClr val="dk1"/>
                </a:solidFill>
              </a:defRPr>
            </a:lvl5pPr>
            <a:lvl6pPr lvl="5" rtl="0" algn="l">
              <a:lnSpc>
                <a:spcPct val="100000"/>
              </a:lnSpc>
              <a:spcBef>
                <a:spcPts val="0"/>
              </a:spcBef>
              <a:spcAft>
                <a:spcPts val="0"/>
              </a:spcAft>
              <a:buClr>
                <a:schemeClr val="dk1"/>
              </a:buClr>
              <a:buSzPts val="3200"/>
              <a:buNone/>
              <a:defRPr b="1" sz="3200">
                <a:solidFill>
                  <a:schemeClr val="dk1"/>
                </a:solidFill>
              </a:defRPr>
            </a:lvl6pPr>
            <a:lvl7pPr lvl="6" rtl="0" algn="l">
              <a:lnSpc>
                <a:spcPct val="100000"/>
              </a:lnSpc>
              <a:spcBef>
                <a:spcPts val="0"/>
              </a:spcBef>
              <a:spcAft>
                <a:spcPts val="0"/>
              </a:spcAft>
              <a:buClr>
                <a:schemeClr val="dk1"/>
              </a:buClr>
              <a:buSzPts val="3200"/>
              <a:buNone/>
              <a:defRPr b="1" sz="3200">
                <a:solidFill>
                  <a:schemeClr val="dk1"/>
                </a:solidFill>
              </a:defRPr>
            </a:lvl7pPr>
            <a:lvl8pPr lvl="7" rtl="0" algn="l">
              <a:lnSpc>
                <a:spcPct val="100000"/>
              </a:lnSpc>
              <a:spcBef>
                <a:spcPts val="0"/>
              </a:spcBef>
              <a:spcAft>
                <a:spcPts val="0"/>
              </a:spcAft>
              <a:buClr>
                <a:schemeClr val="dk1"/>
              </a:buClr>
              <a:buSzPts val="3200"/>
              <a:buNone/>
              <a:defRPr b="1" sz="3200">
                <a:solidFill>
                  <a:schemeClr val="dk1"/>
                </a:solidFill>
              </a:defRPr>
            </a:lvl8pPr>
            <a:lvl9pPr lvl="8" rtl="0" algn="l">
              <a:lnSpc>
                <a:spcPct val="100000"/>
              </a:lnSpc>
              <a:spcBef>
                <a:spcPts val="0"/>
              </a:spcBef>
              <a:spcAft>
                <a:spcPts val="0"/>
              </a:spcAft>
              <a:buClr>
                <a:schemeClr val="dk1"/>
              </a:buClr>
              <a:buSzPts val="3200"/>
              <a:buNone/>
              <a:defRPr b="1" sz="3200">
                <a:solidFill>
                  <a:schemeClr val="dk1"/>
                </a:solidFill>
              </a:defRPr>
            </a:lvl9pPr>
          </a:lstStyle>
          <a:p/>
        </p:txBody>
      </p:sp>
      <p:sp>
        <p:nvSpPr>
          <p:cNvPr id="400" name="Google Shape;400;p64"/>
          <p:cNvSpPr txBox="1"/>
          <p:nvPr>
            <p:ph idx="1" type="body"/>
          </p:nvPr>
        </p:nvSpPr>
        <p:spPr>
          <a:xfrm>
            <a:off x="349300" y="1147425"/>
            <a:ext cx="7407000" cy="3172500"/>
          </a:xfrm>
          <a:prstGeom prst="rect">
            <a:avLst/>
          </a:prstGeom>
          <a:noFill/>
          <a:ln>
            <a:noFill/>
          </a:ln>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401" name="Google Shape;401;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showMasterSp="0">
  <p:cSld name="Title &amp; Photo Alt 2">
    <p:bg>
      <p:bgPr>
        <a:solidFill>
          <a:schemeClr val="lt1"/>
        </a:solidFill>
      </p:bgPr>
    </p:bg>
    <p:spTree>
      <p:nvGrpSpPr>
        <p:cNvPr id="402" name="Shape 402"/>
        <p:cNvGrpSpPr/>
        <p:nvPr/>
      </p:nvGrpSpPr>
      <p:grpSpPr>
        <a:xfrm>
          <a:off x="0" y="0"/>
          <a:ext cx="0" cy="0"/>
          <a:chOff x="0" y="0"/>
          <a:chExt cx="0" cy="0"/>
        </a:xfrm>
      </p:grpSpPr>
      <p:pic>
        <p:nvPicPr>
          <p:cNvPr descr="Image" id="403" name="Google Shape;403;p65"/>
          <p:cNvPicPr preferRelativeResize="0"/>
          <p:nvPr/>
        </p:nvPicPr>
        <p:blipFill rotWithShape="1">
          <a:blip r:embed="rId2">
            <a:alphaModFix/>
          </a:blip>
          <a:srcRect b="32491" l="0" r="0" t="0"/>
          <a:stretch/>
        </p:blipFill>
        <p:spPr>
          <a:xfrm>
            <a:off x="6689422" y="3868426"/>
            <a:ext cx="2481733" cy="1301557"/>
          </a:xfrm>
          <a:prstGeom prst="rect">
            <a:avLst/>
          </a:prstGeom>
          <a:noFill/>
          <a:ln>
            <a:noFill/>
          </a:ln>
        </p:spPr>
      </p:pic>
      <p:pic>
        <p:nvPicPr>
          <p:cNvPr descr="Image" id="404" name="Google Shape;404;p65"/>
          <p:cNvPicPr preferRelativeResize="0"/>
          <p:nvPr/>
        </p:nvPicPr>
        <p:blipFill rotWithShape="1">
          <a:blip r:embed="rId3">
            <a:alphaModFix/>
          </a:blip>
          <a:srcRect b="0" l="0" r="0" t="0"/>
          <a:stretch/>
        </p:blipFill>
        <p:spPr>
          <a:xfrm>
            <a:off x="235527" y="165300"/>
            <a:ext cx="1535797" cy="291421"/>
          </a:xfrm>
          <a:prstGeom prst="rect">
            <a:avLst/>
          </a:prstGeom>
          <a:noFill/>
          <a:ln>
            <a:noFill/>
          </a:ln>
        </p:spPr>
      </p:pic>
      <p:sp>
        <p:nvSpPr>
          <p:cNvPr id="405" name="Google Shape;405;p65"/>
          <p:cNvSpPr txBox="1"/>
          <p:nvPr>
            <p:ph idx="12" type="sldNum"/>
          </p:nvPr>
        </p:nvSpPr>
        <p:spPr>
          <a:xfrm>
            <a:off x="4500562" y="4906962"/>
            <a:ext cx="138300" cy="140400"/>
          </a:xfrm>
          <a:prstGeom prst="rect">
            <a:avLst/>
          </a:prstGeom>
          <a:noFill/>
          <a:ln>
            <a:noFill/>
          </a:ln>
        </p:spPr>
        <p:txBody>
          <a:bodyPr anchorCtr="0" anchor="b"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62" name="Shape 62"/>
        <p:cNvGrpSpPr/>
        <p:nvPr/>
      </p:nvGrpSpPr>
      <p:grpSpPr>
        <a:xfrm>
          <a:off x="0" y="0"/>
          <a:ext cx="0" cy="0"/>
          <a:chOff x="0" y="0"/>
          <a:chExt cx="0" cy="0"/>
        </a:xfrm>
      </p:grpSpPr>
      <p:sp>
        <p:nvSpPr>
          <p:cNvPr id="63" name="Google Shape;63;p8"/>
          <p:cNvSpPr/>
          <p:nvPr/>
        </p:nvSpPr>
        <p:spPr>
          <a:xfrm>
            <a:off x="7000" y="4663225"/>
            <a:ext cx="9144000" cy="49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000" y="-7000"/>
            <a:ext cx="9144000" cy="34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8839300" y="0"/>
            <a:ext cx="311700" cy="515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8"/>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69" name="Google Shape;69;p8"/>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70" name="Shape 70"/>
        <p:cNvGrpSpPr/>
        <p:nvPr/>
      </p:nvGrpSpPr>
      <p:grpSpPr>
        <a:xfrm>
          <a:off x="0" y="0"/>
          <a:ext cx="0" cy="0"/>
          <a:chOff x="0" y="0"/>
          <a:chExt cx="0" cy="0"/>
        </a:xfrm>
      </p:grpSpPr>
      <p:sp>
        <p:nvSpPr>
          <p:cNvPr id="71" name="Google Shape;71;p9"/>
          <p:cNvSpPr/>
          <p:nvPr/>
        </p:nvSpPr>
        <p:spPr>
          <a:xfrm>
            <a:off x="7000" y="4663225"/>
            <a:ext cx="9144000" cy="49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000" y="-7000"/>
            <a:ext cx="9144000" cy="349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8839300" y="0"/>
            <a:ext cx="311700" cy="5154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9"/>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7" name="Google Shape;77;p9"/>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10"/>
          <p:cNvSpPr txBox="1"/>
          <p:nvPr>
            <p:ph type="title"/>
          </p:nvPr>
        </p:nvSpPr>
        <p:spPr>
          <a:xfrm>
            <a:off x="311700" y="342900"/>
            <a:ext cx="81471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10"/>
          <p:cNvSpPr txBox="1"/>
          <p:nvPr>
            <p:ph idx="1" type="body"/>
          </p:nvPr>
        </p:nvSpPr>
        <p:spPr>
          <a:xfrm>
            <a:off x="311700" y="1005850"/>
            <a:ext cx="3999900" cy="3657300"/>
          </a:xfrm>
          <a:prstGeom prst="rect">
            <a:avLst/>
          </a:prstGeom>
          <a:solidFill>
            <a:schemeClr val="accent3"/>
          </a:solidFill>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81" name="Google Shape;81;p10"/>
          <p:cNvSpPr txBox="1"/>
          <p:nvPr>
            <p:ph idx="2" type="body"/>
          </p:nvPr>
        </p:nvSpPr>
        <p:spPr>
          <a:xfrm>
            <a:off x="4832400" y="1005850"/>
            <a:ext cx="3999900" cy="3657300"/>
          </a:xfrm>
          <a:prstGeom prst="rect">
            <a:avLst/>
          </a:prstGeom>
          <a:solidFill>
            <a:schemeClr val="accent3"/>
          </a:solidFill>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82" name="Google Shape;82;p10"/>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4.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slideLayout" Target="../slideLayouts/slideLayout40.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22" Type="http://schemas.openxmlformats.org/officeDocument/2006/relationships/slideLayout" Target="../slideLayouts/slideLayout61.xml"/><Relationship Id="rId10" Type="http://schemas.openxmlformats.org/officeDocument/2006/relationships/slideLayout" Target="../slideLayouts/slideLayout49.xml"/><Relationship Id="rId21" Type="http://schemas.openxmlformats.org/officeDocument/2006/relationships/slideLayout" Target="../slideLayouts/slideLayout60.xml"/><Relationship Id="rId13" Type="http://schemas.openxmlformats.org/officeDocument/2006/relationships/slideLayout" Target="../slideLayouts/slideLayout52.xml"/><Relationship Id="rId24" Type="http://schemas.openxmlformats.org/officeDocument/2006/relationships/theme" Target="../theme/theme3.xml"/><Relationship Id="rId12" Type="http://schemas.openxmlformats.org/officeDocument/2006/relationships/slideLayout" Target="../slideLayouts/slideLayout51.xml"/><Relationship Id="rId23" Type="http://schemas.openxmlformats.org/officeDocument/2006/relationships/slideLayout" Target="../slideLayouts/slideLayout62.xml"/><Relationship Id="rId1" Type="http://schemas.openxmlformats.org/officeDocument/2006/relationships/image" Target="../media/image5.png"/><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Assistant"/>
              <a:buNone/>
              <a:defRPr b="1" sz="2800">
                <a:solidFill>
                  <a:schemeClr val="dk1"/>
                </a:solidFill>
                <a:latin typeface="Assistant"/>
                <a:ea typeface="Assistant"/>
                <a:cs typeface="Assistant"/>
                <a:sym typeface="Assistan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indent="-317500" lvl="1" marL="9144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10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1000"/>
              </a:spcBef>
              <a:spcAft>
                <a:spcPts val="10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
        <p:nvSpPr>
          <p:cNvPr id="8" name="Google Shape;8;p1"/>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lvl="0" algn="r">
              <a:buNone/>
              <a:defRPr sz="800">
                <a:solidFill>
                  <a:schemeClr val="dk2"/>
                </a:solidFill>
                <a:latin typeface="Assistant"/>
                <a:ea typeface="Assistant"/>
                <a:cs typeface="Assistant"/>
                <a:sym typeface="Assistant"/>
              </a:defRPr>
            </a:lvl1pPr>
            <a:lvl2pPr lvl="1" algn="r">
              <a:buNone/>
              <a:defRPr sz="800">
                <a:solidFill>
                  <a:schemeClr val="dk2"/>
                </a:solidFill>
                <a:latin typeface="Assistant"/>
                <a:ea typeface="Assistant"/>
                <a:cs typeface="Assistant"/>
                <a:sym typeface="Assistant"/>
              </a:defRPr>
            </a:lvl2pPr>
            <a:lvl3pPr lvl="2" algn="r">
              <a:buNone/>
              <a:defRPr sz="800">
                <a:solidFill>
                  <a:schemeClr val="dk2"/>
                </a:solidFill>
                <a:latin typeface="Assistant"/>
                <a:ea typeface="Assistant"/>
                <a:cs typeface="Assistant"/>
                <a:sym typeface="Assistant"/>
              </a:defRPr>
            </a:lvl3pPr>
            <a:lvl4pPr lvl="3" algn="r">
              <a:buNone/>
              <a:defRPr sz="800">
                <a:solidFill>
                  <a:schemeClr val="dk2"/>
                </a:solidFill>
                <a:latin typeface="Assistant"/>
                <a:ea typeface="Assistant"/>
                <a:cs typeface="Assistant"/>
                <a:sym typeface="Assistant"/>
              </a:defRPr>
            </a:lvl4pPr>
            <a:lvl5pPr lvl="4" algn="r">
              <a:buNone/>
              <a:defRPr sz="800">
                <a:solidFill>
                  <a:schemeClr val="dk2"/>
                </a:solidFill>
                <a:latin typeface="Assistant"/>
                <a:ea typeface="Assistant"/>
                <a:cs typeface="Assistant"/>
                <a:sym typeface="Assistant"/>
              </a:defRPr>
            </a:lvl5pPr>
            <a:lvl6pPr lvl="5" algn="r">
              <a:buNone/>
              <a:defRPr sz="800">
                <a:solidFill>
                  <a:schemeClr val="dk2"/>
                </a:solidFill>
                <a:latin typeface="Assistant"/>
                <a:ea typeface="Assistant"/>
                <a:cs typeface="Assistant"/>
                <a:sym typeface="Assistant"/>
              </a:defRPr>
            </a:lvl6pPr>
            <a:lvl7pPr lvl="6" algn="r">
              <a:buNone/>
              <a:defRPr sz="800">
                <a:solidFill>
                  <a:schemeClr val="dk2"/>
                </a:solidFill>
                <a:latin typeface="Assistant"/>
                <a:ea typeface="Assistant"/>
                <a:cs typeface="Assistant"/>
                <a:sym typeface="Assistant"/>
              </a:defRPr>
            </a:lvl7pPr>
            <a:lvl8pPr lvl="7" algn="r">
              <a:buNone/>
              <a:defRPr sz="800">
                <a:solidFill>
                  <a:schemeClr val="dk2"/>
                </a:solidFill>
                <a:latin typeface="Assistant"/>
                <a:ea typeface="Assistant"/>
                <a:cs typeface="Assistant"/>
                <a:sym typeface="Assistant"/>
              </a:defRPr>
            </a:lvl8pPr>
            <a:lvl9pPr lvl="8" algn="r">
              <a:buNone/>
              <a:defRPr sz="800">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157996" y="4762665"/>
            <a:ext cx="1308600" cy="27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1"/>
          <p:cNvGrpSpPr/>
          <p:nvPr/>
        </p:nvGrpSpPr>
        <p:grpSpPr>
          <a:xfrm>
            <a:off x="8458848" y="343116"/>
            <a:ext cx="381224" cy="576102"/>
            <a:chOff x="8458848" y="343116"/>
            <a:chExt cx="381224" cy="576102"/>
          </a:xfrm>
        </p:grpSpPr>
        <p:sp>
          <p:nvSpPr>
            <p:cNvPr id="11" name="Google Shape;11;p1"/>
            <p:cNvSpPr/>
            <p:nvPr/>
          </p:nvSpPr>
          <p:spPr>
            <a:xfrm>
              <a:off x="8458848" y="343116"/>
              <a:ext cx="381224" cy="576102"/>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1"/>
            <p:cNvPicPr preferRelativeResize="0"/>
            <p:nvPr/>
          </p:nvPicPr>
          <p:blipFill rotWithShape="1">
            <a:blip r:embed="rId1">
              <a:alphaModFix/>
            </a:blip>
            <a:srcRect b="0" l="79" r="79" t="0"/>
            <a:stretch/>
          </p:blipFill>
          <p:spPr>
            <a:xfrm>
              <a:off x="8480104" y="384425"/>
              <a:ext cx="338711" cy="497406"/>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6">
          <p15:clr>
            <a:srgbClr val="EA4335"/>
          </p15:clr>
        </p15:guide>
        <p15:guide id="2" pos="5564">
          <p15:clr>
            <a:srgbClr val="EA4335"/>
          </p15:clr>
        </p15:guide>
        <p15:guide id="3" orient="horz" pos="216">
          <p15:clr>
            <a:srgbClr val="EA4335"/>
          </p15:clr>
        </p15:guide>
        <p15:guide id="4" orient="horz" pos="2937">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ssistant"/>
              <a:buNone/>
              <a:defRPr b="1" i="0" sz="2800" u="none" cap="none" strike="noStrike">
                <a:solidFill>
                  <a:schemeClr val="dk1"/>
                </a:solidFill>
                <a:latin typeface="Assistant"/>
                <a:ea typeface="Assistant"/>
                <a:cs typeface="Assistant"/>
                <a:sym typeface="Assistan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3" name="Google Shape;133;p21"/>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Assistant"/>
              <a:buChar char="●"/>
              <a:defRPr b="0" i="0" sz="18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1000"/>
              </a:spcBef>
              <a:spcAft>
                <a:spcPts val="100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
        <p:nvSpPr>
          <p:cNvPr id="134" name="Google Shape;134;p21"/>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7157996" y="4762665"/>
            <a:ext cx="1308600" cy="27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21"/>
          <p:cNvGrpSpPr/>
          <p:nvPr/>
        </p:nvGrpSpPr>
        <p:grpSpPr>
          <a:xfrm>
            <a:off x="8458848" y="343116"/>
            <a:ext cx="381300" cy="576000"/>
            <a:chOff x="8458848" y="343116"/>
            <a:chExt cx="381300" cy="576000"/>
          </a:xfrm>
        </p:grpSpPr>
        <p:sp>
          <p:nvSpPr>
            <p:cNvPr id="137" name="Google Shape;137;p21"/>
            <p:cNvSpPr/>
            <p:nvPr/>
          </p:nvSpPr>
          <p:spPr>
            <a:xfrm>
              <a:off x="8458848" y="343116"/>
              <a:ext cx="3813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21"/>
            <p:cNvPicPr preferRelativeResize="0"/>
            <p:nvPr/>
          </p:nvPicPr>
          <p:blipFill rotWithShape="1">
            <a:blip r:embed="rId1">
              <a:alphaModFix/>
            </a:blip>
            <a:srcRect b="0" l="79" r="79" t="0"/>
            <a:stretch/>
          </p:blipFill>
          <p:spPr>
            <a:xfrm>
              <a:off x="8480104" y="384425"/>
              <a:ext cx="338711" cy="497406"/>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6">
          <p15:clr>
            <a:srgbClr val="EA4335"/>
          </p15:clr>
        </p15:guide>
        <p15:guide id="2" pos="5564">
          <p15:clr>
            <a:srgbClr val="EA4335"/>
          </p15:clr>
        </p15:guide>
        <p15:guide id="3" orient="horz" pos="216">
          <p15:clr>
            <a:srgbClr val="EA4335"/>
          </p15:clr>
        </p15:guide>
        <p15:guide id="4" orient="horz" pos="2937">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342900"/>
            <a:ext cx="8147100" cy="5727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ssistant"/>
              <a:buNone/>
              <a:defRPr b="1" i="0" sz="2800" u="none" cap="none" strike="noStrike">
                <a:solidFill>
                  <a:schemeClr val="dk1"/>
                </a:solidFill>
                <a:latin typeface="Assistant"/>
                <a:ea typeface="Assistant"/>
                <a:cs typeface="Assistant"/>
                <a:sym typeface="Assistan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7" name="Google Shape;267;p43"/>
          <p:cNvSpPr txBox="1"/>
          <p:nvPr>
            <p:ph idx="1" type="body"/>
          </p:nvPr>
        </p:nvSpPr>
        <p:spPr>
          <a:xfrm>
            <a:off x="311700" y="915600"/>
            <a:ext cx="8520600" cy="37476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Assistant"/>
              <a:buChar char="●"/>
              <a:defRPr b="0" i="0" sz="18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100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1000"/>
              </a:spcBef>
              <a:spcAft>
                <a:spcPts val="100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
        <p:nvSpPr>
          <p:cNvPr id="268" name="Google Shape;268;p43"/>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lvl1pPr indent="0" lvl="0"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1pPr>
            <a:lvl2pPr indent="0" lvl="1"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2pPr>
            <a:lvl3pPr indent="0" lvl="2"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3pPr>
            <a:lvl4pPr indent="0" lvl="3"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4pPr>
            <a:lvl5pPr indent="0" lvl="4"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5pPr>
            <a:lvl6pPr indent="0" lvl="5"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6pPr>
            <a:lvl7pPr indent="0" lvl="6"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7pPr>
            <a:lvl8pPr indent="0" lvl="7"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8pPr>
            <a:lvl9pPr indent="0" lvl="8" marL="0" marR="0" rtl="0" algn="r">
              <a:lnSpc>
                <a:spcPct val="100000"/>
              </a:lnSpc>
              <a:spcBef>
                <a:spcPts val="0"/>
              </a:spcBef>
              <a:spcAft>
                <a:spcPts val="0"/>
              </a:spcAft>
              <a:buClr>
                <a:srgbClr val="000000"/>
              </a:buClr>
              <a:buSzPts val="935"/>
              <a:buFont typeface="Arial"/>
              <a:buNone/>
              <a:defRPr b="0" i="0" sz="800" u="none" cap="none" strike="noStrike">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3"/>
          <p:cNvSpPr/>
          <p:nvPr/>
        </p:nvSpPr>
        <p:spPr>
          <a:xfrm>
            <a:off x="7157996" y="4762665"/>
            <a:ext cx="1308600" cy="27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 name="Google Shape;270;p43"/>
          <p:cNvGrpSpPr/>
          <p:nvPr/>
        </p:nvGrpSpPr>
        <p:grpSpPr>
          <a:xfrm>
            <a:off x="8458848" y="343116"/>
            <a:ext cx="381300" cy="576000"/>
            <a:chOff x="8458848" y="343116"/>
            <a:chExt cx="381300" cy="576000"/>
          </a:xfrm>
        </p:grpSpPr>
        <p:sp>
          <p:nvSpPr>
            <p:cNvPr id="271" name="Google Shape;271;p43"/>
            <p:cNvSpPr/>
            <p:nvPr/>
          </p:nvSpPr>
          <p:spPr>
            <a:xfrm>
              <a:off x="8458848" y="343116"/>
              <a:ext cx="381300" cy="5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43"/>
            <p:cNvPicPr preferRelativeResize="0"/>
            <p:nvPr/>
          </p:nvPicPr>
          <p:blipFill rotWithShape="1">
            <a:blip r:embed="rId1">
              <a:alphaModFix/>
            </a:blip>
            <a:srcRect b="0" l="79" r="79" t="0"/>
            <a:stretch/>
          </p:blipFill>
          <p:spPr>
            <a:xfrm>
              <a:off x="8480104" y="384425"/>
              <a:ext cx="338711" cy="497406"/>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6">
          <p15:clr>
            <a:srgbClr val="EA4335"/>
          </p15:clr>
        </p15:guide>
        <p15:guide id="2" pos="5564">
          <p15:clr>
            <a:srgbClr val="EA4335"/>
          </p15:clr>
        </p15:guide>
        <p15:guide id="3" orient="horz" pos="216">
          <p15:clr>
            <a:srgbClr val="EA4335"/>
          </p15:clr>
        </p15:guide>
        <p15:guide id="4" orient="horz" pos="29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0.png"/><Relationship Id="rId5" Type="http://schemas.openxmlformats.org/officeDocument/2006/relationships/hyperlink" Target="https://www.sli.do/features-google-slides?payload=eyJwb2xsVXVpZCI6ImZmMWVkODc0LTQ2NGQtNGQ0OC1iN2E2LWRlOTI3ZWE5MWU2MSIsInByZXNlbnRhdGlvbklkIjoiMTRKcjFBYVBndnAtU1RKWThsSHhLd3VqTzk5RWkxRldxSDB3YUN2Q0Q2SnciLCJzbGlkZUlkIjoiU0xJREVTX0FQSTEzOTMxMjQwMzhfMCIsInRpbWVsaW5lIjpbeyJwb2xsUXVlc3Rpb25VdWlkIjoiNDBkZWFiZTQtZTZlZi00Y2YwLWFiZjMtNGJlYzk5NTEwNzRjIiwic2hvd1Jlc3VsdHMiOnRydWV9XSwidHlwZSI6IlNsaWRvUG9sbCJ9" TargetMode="External"/><Relationship Id="rId6" Type="http://schemas.openxmlformats.org/officeDocument/2006/relationships/image" Target="../media/image8.png"/><Relationship Id="rId7" Type="http://schemas.openxmlformats.org/officeDocument/2006/relationships/hyperlink" Target="https://chrome.google.com/webstore/detail/slido/dhhclfjehmpacimcdknijodpjpmppki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14.png"/><Relationship Id="rId5" Type="http://schemas.openxmlformats.org/officeDocument/2006/relationships/hyperlink" Target="https://www.sli.do/features-google-slides?payload=eyJwb2xsVXVpZCI6ImE5NDMwOWY3LTFiZTYtNDJkNC04MDQ3LTA2Yzk5YzU2NTYyMCIsInByZXNlbnRhdGlvbklkIjoiMTRKcjFBYVBndnAtU1RKWThsSHhLd3VqTzk5RWkxRldxSDB3YUN2Q0Q2SnciLCJzbGlkZUlkIjoiU0xJREVTX0FQSTEzOTMxMjQwMzhfOSIsInRpbWVsaW5lIjpbeyJwb2xsUXVlc3Rpb25VdWlkIjoiM2E1M2MwODUtNGM2Ny00NGQ4LThkNmEtYzNkMWUwYzA5NDFmIiwic2hvd1Jlc3VsdHMiOnRydWV9XSwidHlwZSI6IlNsaWRvUG9sbCJ9" TargetMode="External"/><Relationship Id="rId6" Type="http://schemas.openxmlformats.org/officeDocument/2006/relationships/image" Target="../media/image8.png"/><Relationship Id="rId7" Type="http://schemas.openxmlformats.org/officeDocument/2006/relationships/hyperlink" Target="https://chrome.google.com/webstore/detail/slido/dhhclfjehmpacimcdknijodpjpmppki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s://www.sli.do/features-google-slides?interaction-type=UXVpeg%3D%3D" TargetMode="External"/><Relationship Id="rId4" Type="http://schemas.openxmlformats.org/officeDocument/2006/relationships/image" Target="../media/image18.png"/><Relationship Id="rId5" Type="http://schemas.openxmlformats.org/officeDocument/2006/relationships/hyperlink" Target="https://www.sli.do/features-google-slides?payload=eyJwb2xsUXVlc3Rpb25VdWlkIjoiMDVkYTQ2OTgtNDQyYi00NmMwLWI0YjAtNTE3N2ZjM2FkZjRlIiwicG9sbFV1aWQiOiI1ZTJhZmM1MS1mMjdlLTQ4NWEtOWM4Ny03MTQ3ZGU5NWI2NjkiLCJwcmVzZW50YXRpb25JZCI6IjE0SnIxQWFQZ3ZwLVNUSlk4bEh4S3d1ak85OUVpMUZXcUgwd2FDdkNENkp3Iiwic2xpZGVJZCI6IlNMSURFU19BUEkxNTA0NDczOTM0XzAiLCJ0aW1lbGluZSI6W3sic2NyZWVuIjoiUXVpekpvaW5pbmcifSx7InBvbGxRdWVzdGlvblV1aWQiOiIwNWRhNDY5OC00NDJiLTQ2YzAtYjRiMC01MTc3ZmMzYWRmNGUiLCJzaG93Q29ycmVjdEFuc3dlcnMiOmZhbHNlLCJzaG93UmVzdWx0cyI6ZmFsc2UsInZvdGluZ0xvY2tlZCI6ZmFsc2V9LHsicG9sbFF1ZXN0aW9uVXVpZCI6IjA1ZGE0Njk4LTQ0MmItNDZjMC1iNGIwLTUxNzdmYzNhZGY0ZSIsInNob3dDb3JyZWN0QW5zd2VycyI6ZmFsc2UsInNob3dSZXN1bHRzIjp0cnVlLCJ2b3RpbmdMb2NrZWQiOnRydWV9LHsicG9sbFF1ZXN0aW9uVXVpZCI6IjA1ZGE0Njk4LTQ0MmItNDZjMC1iNGIwLTUxNzdmYzNhZGY0ZSIsInNob3dDb3JyZWN0QW5zd2VycyI6dHJ1ZSwic2hvd1Jlc3VsdHMiOnRydWUsInZvdGluZ0xvY2tlZCI6dHJ1ZX0seyJwb2xsUXVlc3Rpb25VdWlkIjoiZmJlNzM3YTAtZDk4Ni00ZDBhLWEyZDMtNGNkNzdmZWUzNzBkIiwic2NyZWVuIjoiUXVpekxlYWRlcmJvYXJkIiwic2hvd0NvcnJlY3RBbnN3ZXJzIjp0cnVlLCJzaG93UmVzdWx0cyI6dHJ1ZSwidm90aW5nTG9ja2VkIjp0cnVlfV0sInR5cGUiOiJTbGlkb1BvbGwifQ%3D%3D" TargetMode="External"/><Relationship Id="rId6" Type="http://schemas.openxmlformats.org/officeDocument/2006/relationships/image" Target="../media/image8.png"/><Relationship Id="rId7" Type="http://schemas.openxmlformats.org/officeDocument/2006/relationships/hyperlink" Target="https://chrome.google.com/webstore/detail/slido/dhhclfjehmpacimcdknijodpjpmppki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www.sli.do/features-google-slides?payload=eyJwb2xsVXVpZCI6IjU3MGY0ZGE3LTdkYzItNDc5MS1iY2UyLWExYzRjNmRiZDFhYyIsInByZXNlbnRhdGlvbklkIjoiMTRKcjFBYVBndnAtU1RKWThsSHhLd3VqTzk5RWkxRldxSDB3YUN2Q0Q2SnciLCJzbGlkZUlkIjoiU0xJREVTX0FQSTIxMDI1NTI3NDlfMCIsInRpbWVsaW5lIjpbeyJzaG93UmVzdWx0cyI6dHJ1ZSwicG9sbFF1ZXN0aW9uVXVpZCI6ImUzZjM1YjdmLWM2ODYtNDEwZC04MGYxLTcxNWQ3OGZkZmQzMSJ9XSwidHlwZSI6IlNsaWRvUG9sbCJ9" TargetMode="External"/><Relationship Id="rId4" Type="http://schemas.openxmlformats.org/officeDocument/2006/relationships/image" Target="../media/image8.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TXVsdGlwbGVDaG9pY2U%3D" TargetMode="External"/><Relationship Id="rId7"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iki.python.org/moin/BeginnersGuide/Download" TargetMode="External"/><Relationship Id="rId4" Type="http://schemas.openxmlformats.org/officeDocument/2006/relationships/hyperlink" Target="https://www.python.org/downloads/windows/" TargetMode="External"/><Relationship Id="rId5" Type="http://schemas.openxmlformats.org/officeDocument/2006/relationships/hyperlink" Target="https://www.python.org/downloads/macos/" TargetMode="External"/><Relationship Id="rId6" Type="http://schemas.openxmlformats.org/officeDocument/2006/relationships/hyperlink" Target="https://docs.brew.sh/Homebrew-and-Python" TargetMode="External"/><Relationship Id="rId7" Type="http://schemas.openxmlformats.org/officeDocument/2006/relationships/hyperlink" Target="https://www.python.org/downloads/source/" TargetMode="External"/><Relationship Id="rId8"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6.jpg"/><Relationship Id="rId9"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20.jpg"/><Relationship Id="rId7" Type="http://schemas.openxmlformats.org/officeDocument/2006/relationships/image" Target="../media/image25.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6"/>
          <p:cNvSpPr txBox="1"/>
          <p:nvPr>
            <p:ph type="ctrTitle"/>
          </p:nvPr>
        </p:nvSpPr>
        <p:spPr>
          <a:xfrm>
            <a:off x="311700" y="1239050"/>
            <a:ext cx="7913100" cy="1776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Welcome to ReDI</a:t>
            </a:r>
            <a:endParaRPr/>
          </a:p>
        </p:txBody>
      </p:sp>
      <p:sp>
        <p:nvSpPr>
          <p:cNvPr id="411" name="Google Shape;411;p66"/>
          <p:cNvSpPr txBox="1"/>
          <p:nvPr>
            <p:ph idx="1" type="subTitle"/>
          </p:nvPr>
        </p:nvSpPr>
        <p:spPr>
          <a:xfrm>
            <a:off x="311700" y="3015350"/>
            <a:ext cx="6089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Berlin Fall/Autumn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5" name="Shape 485"/>
        <p:cNvGrpSpPr/>
        <p:nvPr/>
      </p:nvGrpSpPr>
      <p:grpSpPr>
        <a:xfrm>
          <a:off x="0" y="0"/>
          <a:ext cx="0" cy="0"/>
          <a:chOff x="0" y="0"/>
          <a:chExt cx="0" cy="0"/>
        </a:xfrm>
      </p:grpSpPr>
      <p:pic>
        <p:nvPicPr>
          <p:cNvPr descr="poll-type-id" id="486" name="Google Shape;486;p7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87" name="Google Shape;487;p7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88" name="Google Shape;488;p7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is important to you when working together?</a:t>
            </a:r>
            <a:endParaRPr b="1" sz="3600">
              <a:solidFill>
                <a:srgbClr val="5B5B5B"/>
              </a:solidFill>
              <a:latin typeface="Roboto"/>
              <a:ea typeface="Roboto"/>
              <a:cs typeface="Roboto"/>
              <a:sym typeface="Roboto"/>
            </a:endParaRPr>
          </a:p>
        </p:txBody>
      </p:sp>
      <p:sp>
        <p:nvSpPr>
          <p:cNvPr descr="footer-id" id="489" name="Google Shape;489;p7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90" name="Google Shape;490;p7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4" name="Shape 494"/>
        <p:cNvGrpSpPr/>
        <p:nvPr/>
      </p:nvGrpSpPr>
      <p:grpSpPr>
        <a:xfrm>
          <a:off x="0" y="0"/>
          <a:ext cx="0" cy="0"/>
          <a:chOff x="0" y="0"/>
          <a:chExt cx="0" cy="0"/>
        </a:xfrm>
      </p:grpSpPr>
      <p:pic>
        <p:nvPicPr>
          <p:cNvPr descr="poll-type-id" id="495" name="Google Shape;495;p7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96" name="Google Shape;496;p7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97" name="Google Shape;497;p7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B5B5B"/>
                </a:solidFill>
                <a:latin typeface="Roboto"/>
                <a:ea typeface="Roboto"/>
                <a:cs typeface="Roboto"/>
                <a:sym typeface="Roboto"/>
              </a:rPr>
              <a:t>Bonus task: formulate your definition of working alliance as an actionable sentence.</a:t>
            </a:r>
            <a:endParaRPr b="1" sz="3000">
              <a:solidFill>
                <a:srgbClr val="5B5B5B"/>
              </a:solidFill>
              <a:latin typeface="Roboto"/>
              <a:ea typeface="Roboto"/>
              <a:cs typeface="Roboto"/>
              <a:sym typeface="Roboto"/>
            </a:endParaRPr>
          </a:p>
        </p:txBody>
      </p:sp>
      <p:sp>
        <p:nvSpPr>
          <p:cNvPr descr="footer-id" id="498" name="Google Shape;498;p7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99" name="Google Shape;499;p7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B41D"/>
        </a:solidFill>
      </p:bgPr>
    </p:bg>
    <p:spTree>
      <p:nvGrpSpPr>
        <p:cNvPr id="503" name="Shape 503"/>
        <p:cNvGrpSpPr/>
        <p:nvPr/>
      </p:nvGrpSpPr>
      <p:grpSpPr>
        <a:xfrm>
          <a:off x="0" y="0"/>
          <a:ext cx="0" cy="0"/>
          <a:chOff x="0" y="0"/>
          <a:chExt cx="0" cy="0"/>
        </a:xfrm>
      </p:grpSpPr>
      <p:sp>
        <p:nvSpPr>
          <p:cNvPr id="504" name="Google Shape;504;p77"/>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6000">
                <a:solidFill>
                  <a:srgbClr val="434343"/>
                </a:solidFill>
              </a:rPr>
              <a:t>Your</a:t>
            </a:r>
            <a:r>
              <a:rPr lang="en" sz="6000">
                <a:solidFill>
                  <a:srgbClr val="434343"/>
                </a:solidFill>
              </a:rPr>
              <a:t> working alliance</a:t>
            </a:r>
            <a:endParaRPr sz="6000">
              <a:solidFill>
                <a:srgbClr val="434343"/>
              </a:solidFill>
            </a:endParaRPr>
          </a:p>
        </p:txBody>
      </p:sp>
      <p:sp>
        <p:nvSpPr>
          <p:cNvPr id="505" name="Google Shape;505;p77"/>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506" name="Google Shape;506;p77"/>
          <p:cNvSpPr txBox="1"/>
          <p:nvPr/>
        </p:nvSpPr>
        <p:spPr>
          <a:xfrm>
            <a:off x="112025" y="1176250"/>
            <a:ext cx="8346900" cy="3586500"/>
          </a:xfrm>
          <a:prstGeom prst="rect">
            <a:avLst/>
          </a:prstGeom>
          <a:solidFill>
            <a:srgbClr val="2FB41D"/>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A1A1A"/>
              </a:buClr>
              <a:buSzPts val="1500"/>
              <a:buChar char="●"/>
            </a:pPr>
            <a:r>
              <a:rPr lang="en" sz="1500">
                <a:solidFill>
                  <a:srgbClr val="1A1A1A"/>
                </a:solidFill>
              </a:rPr>
              <a:t>Sharing knowledge and experience builds trust and respect which benefits all of us.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Improving team work ability and cooperate each other is known as working alliance.</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We are here to learn from each other in a friendly atmosphere.</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Having a friendly environment to help share ideas.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A working alliance is defined by mutual trust and commitment to achieve the </a:t>
            </a:r>
            <a:r>
              <a:rPr lang="en" sz="1500">
                <a:solidFill>
                  <a:srgbClr val="1A1A1A"/>
                </a:solidFill>
              </a:rPr>
              <a:t>desired</a:t>
            </a:r>
            <a:r>
              <a:rPr lang="en" sz="1500">
                <a:solidFill>
                  <a:srgbClr val="1A1A1A"/>
                </a:solidFill>
              </a:rPr>
              <a:t> goals.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A collaborative mutualism focused on achieving objectives with communication.</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Establish and maintain a respectful and timely working environment with clearly set goals.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Working alliance is a system of values shared by team members.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working towards clearly defined and common goals.</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Working together with respect to a </a:t>
            </a:r>
            <a:r>
              <a:rPr lang="en" sz="1500">
                <a:solidFill>
                  <a:srgbClr val="1A1A1A"/>
                </a:solidFill>
              </a:rPr>
              <a:t>common</a:t>
            </a:r>
            <a:r>
              <a:rPr lang="en" sz="1500">
                <a:solidFill>
                  <a:srgbClr val="1A1A1A"/>
                </a:solidFill>
              </a:rPr>
              <a:t> goal.</a:t>
            </a:r>
            <a:endParaRPr sz="1500">
              <a:solidFill>
                <a:srgbClr val="1A1A1A"/>
              </a:solidFill>
            </a:endParaRPr>
          </a:p>
          <a:p>
            <a:pPr indent="-323850" lvl="0" marL="457200" rtl="0" algn="l">
              <a:spcBef>
                <a:spcPts val="0"/>
              </a:spcBef>
              <a:spcAft>
                <a:spcPts val="0"/>
              </a:spcAft>
              <a:buClr>
                <a:srgbClr val="1A1A1A"/>
              </a:buClr>
              <a:buSzPts val="1500"/>
              <a:buChar char="●"/>
            </a:pPr>
            <a:r>
              <a:rPr lang="en" sz="1500">
                <a:solidFill>
                  <a:srgbClr val="1A1A1A"/>
                </a:solidFill>
              </a:rPr>
              <a:t>Stick to the important stuff. Patient is good but not waste time</a:t>
            </a:r>
            <a:endParaRPr sz="1500">
              <a:solidFill>
                <a:srgbClr val="1A1A1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a:t>Intro to the course</a:t>
            </a:r>
            <a:endParaRPr b="0"/>
          </a:p>
          <a:p>
            <a:pPr indent="0" lvl="0" marL="0" rtl="0" algn="ctr">
              <a:spcBef>
                <a:spcPts val="0"/>
              </a:spcBef>
              <a:spcAft>
                <a:spcPts val="0"/>
              </a:spcAft>
              <a:buNone/>
            </a:pPr>
            <a:r>
              <a:rPr lang="en"/>
              <a:t>Machine Learning &amp; AI</a:t>
            </a:r>
            <a:endParaRPr/>
          </a:p>
        </p:txBody>
      </p:sp>
      <p:sp>
        <p:nvSpPr>
          <p:cNvPr id="512" name="Google Shape;512;p78"/>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pic>
        <p:nvPicPr>
          <p:cNvPr descr="poll-type-id" id="517" name="Google Shape;517;p79">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518" name="Google Shape;518;p79">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519" name="Google Shape;519;p79"/>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Which programming language is commonly used in machine learning?</a:t>
            </a:r>
            <a:endParaRPr b="1" sz="3600">
              <a:solidFill>
                <a:srgbClr val="5B5B5B"/>
              </a:solidFill>
              <a:latin typeface="Roboto"/>
              <a:ea typeface="Roboto"/>
              <a:cs typeface="Roboto"/>
              <a:sym typeface="Roboto"/>
            </a:endParaRPr>
          </a:p>
        </p:txBody>
      </p:sp>
      <p:sp>
        <p:nvSpPr>
          <p:cNvPr descr="footer-id" id="520" name="Google Shape;520;p79"/>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521" name="Google Shape;521;p79"/>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pic>
        <p:nvPicPr>
          <p:cNvPr descr="logo-id" id="526" name="Google Shape;526;p80">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527" name="Google Shape;527;p8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In Machine Learning, which of these is most important to keep in mind?</a:t>
            </a:r>
            <a:endParaRPr b="1" sz="3600">
              <a:solidFill>
                <a:srgbClr val="5B5B5B"/>
              </a:solidFill>
              <a:latin typeface="Roboto"/>
              <a:ea typeface="Roboto"/>
              <a:cs typeface="Roboto"/>
              <a:sym typeface="Roboto"/>
            </a:endParaRPr>
          </a:p>
        </p:txBody>
      </p:sp>
      <p:sp>
        <p:nvSpPr>
          <p:cNvPr descr="footer-id" id="528" name="Google Shape;528;p8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529" name="Google Shape;529;p80"/>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530" name="Google Shape;530;p80">
            <a:hlinkClick r:id="rId6"/>
          </p:cNvPr>
          <p:cNvPicPr preferRelativeResize="0"/>
          <p:nvPr/>
        </p:nvPicPr>
        <p:blipFill>
          <a:blip r:embed="rId7">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4" name="Shape 534"/>
        <p:cNvGrpSpPr/>
        <p:nvPr/>
      </p:nvGrpSpPr>
      <p:grpSpPr>
        <a:xfrm>
          <a:off x="0" y="0"/>
          <a:ext cx="0" cy="0"/>
          <a:chOff x="0" y="0"/>
          <a:chExt cx="0" cy="0"/>
        </a:xfrm>
      </p:grpSpPr>
      <p:sp>
        <p:nvSpPr>
          <p:cNvPr id="535" name="Google Shape;535;p81"/>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chemeClr val="lt1"/>
                </a:solidFill>
              </a:rPr>
              <a:t>Machine Learning &amp; AI</a:t>
            </a:r>
            <a:endParaRPr b="0">
              <a:solidFill>
                <a:schemeClr val="lt1"/>
              </a:solidFill>
            </a:endParaRPr>
          </a:p>
        </p:txBody>
      </p:sp>
      <p:sp>
        <p:nvSpPr>
          <p:cNvPr id="536" name="Google Shape;536;p81"/>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37" name="Google Shape;537;p81"/>
          <p:cNvSpPr txBox="1"/>
          <p:nvPr>
            <p:ph idx="1" type="body"/>
          </p:nvPr>
        </p:nvSpPr>
        <p:spPr>
          <a:xfrm>
            <a:off x="2509277" y="3902125"/>
            <a:ext cx="2020200" cy="6903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1018"/>
              <a:buNone/>
            </a:pPr>
            <a:r>
              <a:rPr b="1" lang="en" sz="1500">
                <a:solidFill>
                  <a:schemeClr val="lt1"/>
                </a:solidFill>
              </a:rPr>
              <a:t>Commitment: 10 hrs</a:t>
            </a:r>
            <a:endParaRPr sz="1500">
              <a:solidFill>
                <a:schemeClr val="lt1"/>
              </a:solidFill>
            </a:endParaRPr>
          </a:p>
        </p:txBody>
      </p:sp>
      <p:sp>
        <p:nvSpPr>
          <p:cNvPr id="538" name="Google Shape;538;p81"/>
          <p:cNvSpPr txBox="1"/>
          <p:nvPr>
            <p:ph idx="1" type="body"/>
          </p:nvPr>
        </p:nvSpPr>
        <p:spPr>
          <a:xfrm>
            <a:off x="357925" y="3902126"/>
            <a:ext cx="2020200" cy="6903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1018"/>
              <a:buNone/>
            </a:pPr>
            <a:r>
              <a:rPr b="1" lang="en" sz="1365">
                <a:solidFill>
                  <a:schemeClr val="lt1"/>
                </a:solidFill>
              </a:rPr>
              <a:t>Sep -  Dec</a:t>
            </a:r>
            <a:endParaRPr b="1" sz="1365">
              <a:solidFill>
                <a:schemeClr val="lt1"/>
              </a:solidFill>
            </a:endParaRPr>
          </a:p>
        </p:txBody>
      </p:sp>
      <p:sp>
        <p:nvSpPr>
          <p:cNvPr id="539" name="Google Shape;539;p81"/>
          <p:cNvSpPr txBox="1"/>
          <p:nvPr>
            <p:ph idx="1" type="body"/>
          </p:nvPr>
        </p:nvSpPr>
        <p:spPr>
          <a:xfrm>
            <a:off x="4636963" y="3902125"/>
            <a:ext cx="2020800" cy="6903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1018"/>
              <a:buNone/>
            </a:pPr>
            <a:r>
              <a:rPr b="1" lang="en" sz="1500">
                <a:solidFill>
                  <a:schemeClr val="lt1"/>
                </a:solidFill>
              </a:rPr>
              <a:t>Time: 18:45 - 20:45</a:t>
            </a:r>
            <a:endParaRPr sz="1500">
              <a:solidFill>
                <a:schemeClr val="lt1"/>
              </a:solidFill>
            </a:endParaRPr>
          </a:p>
        </p:txBody>
      </p:sp>
      <p:sp>
        <p:nvSpPr>
          <p:cNvPr id="540" name="Google Shape;540;p81"/>
          <p:cNvSpPr txBox="1"/>
          <p:nvPr>
            <p:ph idx="1" type="body"/>
          </p:nvPr>
        </p:nvSpPr>
        <p:spPr>
          <a:xfrm>
            <a:off x="6765250" y="3902125"/>
            <a:ext cx="2020800" cy="6903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1018"/>
              <a:buNone/>
            </a:pPr>
            <a:r>
              <a:rPr b="1" lang="en" sz="1500">
                <a:solidFill>
                  <a:schemeClr val="lt1"/>
                </a:solidFill>
              </a:rPr>
              <a:t>At least 80% attendance</a:t>
            </a:r>
            <a:endParaRPr b="1" sz="1500">
              <a:solidFill>
                <a:schemeClr val="lt1"/>
              </a:solidFill>
            </a:endParaRPr>
          </a:p>
        </p:txBody>
      </p:sp>
      <p:pic>
        <p:nvPicPr>
          <p:cNvPr id="541" name="Google Shape;541;p81"/>
          <p:cNvPicPr preferRelativeResize="0"/>
          <p:nvPr/>
        </p:nvPicPr>
        <p:blipFill rotWithShape="1">
          <a:blip r:embed="rId3">
            <a:alphaModFix/>
          </a:blip>
          <a:srcRect b="30889" l="0" r="0" t="51554"/>
          <a:stretch/>
        </p:blipFill>
        <p:spPr>
          <a:xfrm>
            <a:off x="85725" y="1350951"/>
            <a:ext cx="8972551" cy="222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2"/>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47" name="Google Shape;547;p82"/>
          <p:cNvPicPr preferRelativeResize="0"/>
          <p:nvPr/>
        </p:nvPicPr>
        <p:blipFill>
          <a:blip r:embed="rId3">
            <a:alphaModFix/>
          </a:blip>
          <a:stretch>
            <a:fillRect/>
          </a:stretch>
        </p:blipFill>
        <p:spPr>
          <a:xfrm>
            <a:off x="385975" y="0"/>
            <a:ext cx="695364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53" name="Google Shape;553;p83"/>
          <p:cNvPicPr preferRelativeResize="0"/>
          <p:nvPr/>
        </p:nvPicPr>
        <p:blipFill>
          <a:blip r:embed="rId3">
            <a:alphaModFix/>
          </a:blip>
          <a:stretch>
            <a:fillRect/>
          </a:stretch>
        </p:blipFill>
        <p:spPr>
          <a:xfrm>
            <a:off x="152400" y="152400"/>
            <a:ext cx="7704151" cy="455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a:t>ML Brief Intro</a:t>
            </a:r>
            <a:endParaRPr/>
          </a:p>
        </p:txBody>
      </p:sp>
      <p:sp>
        <p:nvSpPr>
          <p:cNvPr id="559" name="Google Shape;559;p84"/>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t>Recording Check!</a:t>
            </a:r>
            <a:endParaRPr sz="3000"/>
          </a:p>
        </p:txBody>
      </p:sp>
      <p:sp>
        <p:nvSpPr>
          <p:cNvPr id="417" name="Google Shape;417;p67"/>
          <p:cNvSpPr txBox="1"/>
          <p:nvPr>
            <p:ph idx="12" type="sldNum"/>
          </p:nvPr>
        </p:nvSpPr>
        <p:spPr>
          <a:xfrm>
            <a:off x="8466613" y="4762672"/>
            <a:ext cx="365700" cy="274200"/>
          </a:xfrm>
          <a:prstGeom prst="rect">
            <a:avLst/>
          </a:prstGeom>
          <a:noFill/>
          <a:ln>
            <a:noFill/>
          </a:ln>
        </p:spPr>
        <p:txBody>
          <a:bodyPr anchorCtr="0" anchor="ctr" bIns="91425" lIns="91425" spcFirstLastPara="1" rIns="91425" wrap="square" tIns="91425">
            <a:normAutofit fontScale="92500" lnSpcReduction="20000"/>
          </a:bodyPr>
          <a:lstStyle/>
          <a:p>
            <a:pPr indent="0" lvl="0" marL="0" rtl="0" algn="r">
              <a:spcBef>
                <a:spcPts val="0"/>
              </a:spcBef>
              <a:spcAft>
                <a:spcPts val="0"/>
              </a:spcAft>
              <a:buClr>
                <a:srgbClr val="000000"/>
              </a:buClr>
              <a:buSzPct val="116892"/>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5"/>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solidFill>
                  <a:srgbClr val="434343"/>
                </a:solidFill>
              </a:rPr>
              <a:t>AI: Present and Future</a:t>
            </a:r>
            <a:endParaRPr b="0">
              <a:solidFill>
                <a:srgbClr val="434343"/>
              </a:solidFill>
            </a:endParaRPr>
          </a:p>
        </p:txBody>
      </p:sp>
      <p:sp>
        <p:nvSpPr>
          <p:cNvPr id="565" name="Google Shape;565;p85"/>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66" name="Google Shape;566;p85"/>
          <p:cNvPicPr preferRelativeResize="0"/>
          <p:nvPr/>
        </p:nvPicPr>
        <p:blipFill>
          <a:blip r:embed="rId3">
            <a:alphaModFix/>
          </a:blip>
          <a:stretch>
            <a:fillRect/>
          </a:stretch>
        </p:blipFill>
        <p:spPr>
          <a:xfrm>
            <a:off x="304350" y="1094350"/>
            <a:ext cx="8161812" cy="37302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6"/>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t>AI</a:t>
            </a:r>
            <a:r>
              <a:rPr lang="en" sz="3600"/>
              <a:t> and their subgroups</a:t>
            </a:r>
            <a:endParaRPr sz="3600"/>
          </a:p>
        </p:txBody>
      </p:sp>
      <p:sp>
        <p:nvSpPr>
          <p:cNvPr id="572" name="Google Shape;572;p86"/>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573" name="Google Shape;573;p86"/>
          <p:cNvSpPr txBox="1"/>
          <p:nvPr/>
        </p:nvSpPr>
        <p:spPr>
          <a:xfrm>
            <a:off x="362075" y="915600"/>
            <a:ext cx="4533300" cy="302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rPr lang="en" sz="1350">
                <a:solidFill>
                  <a:schemeClr val="dk1"/>
                </a:solidFill>
              </a:rPr>
              <a:t>Artificial Intelligence</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broadest term</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Machines adapt to different situations</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rPr>
              <a:t>Machine Learning</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Statistical techniques provide computers ability to „learn“</a:t>
            </a:r>
            <a:endParaRPr sz="1350">
              <a:solidFill>
                <a:schemeClr val="dk1"/>
              </a:solidFill>
            </a:endParaRPr>
          </a:p>
          <a:p>
            <a:pPr indent="-314325" lvl="0" marL="457200" rtl="0" algn="l">
              <a:lnSpc>
                <a:spcPct val="115000"/>
              </a:lnSpc>
              <a:spcBef>
                <a:spcPts val="0"/>
              </a:spcBef>
              <a:spcAft>
                <a:spcPts val="0"/>
              </a:spcAft>
              <a:buClr>
                <a:schemeClr val="dk1"/>
              </a:buClr>
              <a:buSzPts val="1350"/>
              <a:buChar char="●"/>
            </a:pPr>
            <a:r>
              <a:rPr lang="en" sz="1350">
                <a:solidFill>
                  <a:schemeClr val="dk1"/>
                </a:solidFill>
              </a:rPr>
              <a:t>Deep Learning</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Inspired by human brain</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Artificial Neural Networks (ANNs) mimic structure of the brain</a:t>
            </a:r>
            <a:endParaRPr sz="1350">
              <a:solidFill>
                <a:schemeClr val="dk1"/>
              </a:solidFill>
            </a:endParaRPr>
          </a:p>
          <a:p>
            <a:pPr indent="-314325" lvl="1" marL="914400" rtl="0" algn="l">
              <a:lnSpc>
                <a:spcPct val="115000"/>
              </a:lnSpc>
              <a:spcBef>
                <a:spcPts val="0"/>
              </a:spcBef>
              <a:spcAft>
                <a:spcPts val="0"/>
              </a:spcAft>
              <a:buClr>
                <a:schemeClr val="dk1"/>
              </a:buClr>
              <a:buSzPts val="1350"/>
              <a:buChar char="○"/>
            </a:pPr>
            <a:r>
              <a:rPr lang="en" sz="1350">
                <a:solidFill>
                  <a:schemeClr val="dk1"/>
                </a:solidFill>
              </a:rPr>
              <a:t>Discrete layers of neurons and connections of neurons make up an ANN</a:t>
            </a:r>
            <a:endParaRPr sz="1350">
              <a:solidFill>
                <a:schemeClr val="dk1"/>
              </a:solidFill>
            </a:endParaRPr>
          </a:p>
        </p:txBody>
      </p:sp>
      <p:pic>
        <p:nvPicPr>
          <p:cNvPr id="574" name="Google Shape;574;p86"/>
          <p:cNvPicPr preferRelativeResize="0"/>
          <p:nvPr/>
        </p:nvPicPr>
        <p:blipFill>
          <a:blip r:embed="rId3">
            <a:alphaModFix/>
          </a:blip>
          <a:stretch>
            <a:fillRect/>
          </a:stretch>
        </p:blipFill>
        <p:spPr>
          <a:xfrm>
            <a:off x="5230575" y="915600"/>
            <a:ext cx="3236050" cy="3230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7"/>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t>Classical Programming vs Machine Learning</a:t>
            </a:r>
            <a:endParaRPr sz="3600"/>
          </a:p>
        </p:txBody>
      </p:sp>
      <p:sp>
        <p:nvSpPr>
          <p:cNvPr id="580" name="Google Shape;580;p87"/>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81" name="Google Shape;581;p87"/>
          <p:cNvPicPr preferRelativeResize="0"/>
          <p:nvPr/>
        </p:nvPicPr>
        <p:blipFill>
          <a:blip r:embed="rId3">
            <a:alphaModFix/>
          </a:blip>
          <a:stretch>
            <a:fillRect/>
          </a:stretch>
        </p:blipFill>
        <p:spPr>
          <a:xfrm>
            <a:off x="1114750" y="1072950"/>
            <a:ext cx="6541012" cy="39230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t>Types of Machine Learning</a:t>
            </a:r>
            <a:endParaRPr sz="3600"/>
          </a:p>
        </p:txBody>
      </p:sp>
      <p:sp>
        <p:nvSpPr>
          <p:cNvPr id="587" name="Google Shape;587;p88"/>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88" name="Google Shape;588;p88"/>
          <p:cNvPicPr preferRelativeResize="0"/>
          <p:nvPr/>
        </p:nvPicPr>
        <p:blipFill>
          <a:blip r:embed="rId3">
            <a:alphaModFix/>
          </a:blip>
          <a:stretch>
            <a:fillRect/>
          </a:stretch>
        </p:blipFill>
        <p:spPr>
          <a:xfrm>
            <a:off x="1471263" y="915600"/>
            <a:ext cx="5827975" cy="416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9"/>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t>Supervised</a:t>
            </a:r>
            <a:r>
              <a:rPr lang="en" sz="3600"/>
              <a:t> Machine Learning</a:t>
            </a:r>
            <a:endParaRPr sz="3600"/>
          </a:p>
        </p:txBody>
      </p:sp>
      <p:sp>
        <p:nvSpPr>
          <p:cNvPr id="594" name="Google Shape;594;p89"/>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595" name="Google Shape;595;p89"/>
          <p:cNvPicPr preferRelativeResize="0"/>
          <p:nvPr/>
        </p:nvPicPr>
        <p:blipFill>
          <a:blip r:embed="rId3">
            <a:alphaModFix/>
          </a:blip>
          <a:stretch>
            <a:fillRect/>
          </a:stretch>
        </p:blipFill>
        <p:spPr>
          <a:xfrm>
            <a:off x="311701" y="1696925"/>
            <a:ext cx="5813524" cy="2463950"/>
          </a:xfrm>
          <a:prstGeom prst="rect">
            <a:avLst/>
          </a:prstGeom>
          <a:noFill/>
          <a:ln>
            <a:noFill/>
          </a:ln>
        </p:spPr>
      </p:pic>
      <p:pic>
        <p:nvPicPr>
          <p:cNvPr id="596" name="Google Shape;596;p89"/>
          <p:cNvPicPr preferRelativeResize="0"/>
          <p:nvPr/>
        </p:nvPicPr>
        <p:blipFill>
          <a:blip r:embed="rId4">
            <a:alphaModFix/>
          </a:blip>
          <a:stretch>
            <a:fillRect/>
          </a:stretch>
        </p:blipFill>
        <p:spPr>
          <a:xfrm>
            <a:off x="6151124" y="766800"/>
            <a:ext cx="2223351" cy="2045501"/>
          </a:xfrm>
          <a:prstGeom prst="rect">
            <a:avLst/>
          </a:prstGeom>
          <a:noFill/>
          <a:ln>
            <a:noFill/>
          </a:ln>
        </p:spPr>
      </p:pic>
      <p:pic>
        <p:nvPicPr>
          <p:cNvPr id="597" name="Google Shape;597;p89"/>
          <p:cNvPicPr preferRelativeResize="0"/>
          <p:nvPr/>
        </p:nvPicPr>
        <p:blipFill>
          <a:blip r:embed="rId5">
            <a:alphaModFix/>
          </a:blip>
          <a:stretch>
            <a:fillRect/>
          </a:stretch>
        </p:blipFill>
        <p:spPr>
          <a:xfrm>
            <a:off x="6027125" y="2812300"/>
            <a:ext cx="2265949" cy="206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sz="3600"/>
              <a:t>Uns</a:t>
            </a:r>
            <a:r>
              <a:rPr lang="en" sz="3600"/>
              <a:t>upervised Machine Learning</a:t>
            </a:r>
            <a:endParaRPr sz="3600"/>
          </a:p>
        </p:txBody>
      </p:sp>
      <p:sp>
        <p:nvSpPr>
          <p:cNvPr id="603" name="Google Shape;603;p90"/>
          <p:cNvSpPr txBox="1"/>
          <p:nvPr>
            <p:ph idx="12" type="sldNum"/>
          </p:nvPr>
        </p:nvSpPr>
        <p:spPr>
          <a:xfrm>
            <a:off x="8466613" y="46864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604" name="Google Shape;604;p90"/>
          <p:cNvPicPr preferRelativeResize="0"/>
          <p:nvPr/>
        </p:nvPicPr>
        <p:blipFill>
          <a:blip r:embed="rId3">
            <a:alphaModFix/>
          </a:blip>
          <a:stretch>
            <a:fillRect/>
          </a:stretch>
        </p:blipFill>
        <p:spPr>
          <a:xfrm>
            <a:off x="529913" y="1063025"/>
            <a:ext cx="7710664" cy="3923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a:t>Preparation/homework</a:t>
            </a:r>
            <a:endParaRPr b="0"/>
          </a:p>
          <a:p>
            <a:pPr indent="0" lvl="0" marL="0" rtl="0" algn="ctr">
              <a:spcBef>
                <a:spcPts val="0"/>
              </a:spcBef>
              <a:spcAft>
                <a:spcPts val="0"/>
              </a:spcAft>
              <a:buNone/>
            </a:pPr>
            <a:r>
              <a:rPr b="0" lang="en"/>
              <a:t>f</a:t>
            </a:r>
            <a:r>
              <a:rPr b="0" lang="en"/>
              <a:t>or the next sessions</a:t>
            </a:r>
            <a:endParaRPr/>
          </a:p>
        </p:txBody>
      </p:sp>
      <p:sp>
        <p:nvSpPr>
          <p:cNvPr id="610" name="Google Shape;610;p91"/>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2"/>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u="sng">
                <a:solidFill>
                  <a:schemeClr val="hlink"/>
                </a:solidFill>
                <a:hlinkClick r:id="rId3"/>
              </a:rPr>
              <a:t>Instructions</a:t>
            </a:r>
            <a:endParaRPr/>
          </a:p>
          <a:p>
            <a:pPr indent="-342900" lvl="0" marL="457200" rtl="0" algn="l">
              <a:spcBef>
                <a:spcPts val="0"/>
              </a:spcBef>
              <a:spcAft>
                <a:spcPts val="0"/>
              </a:spcAft>
              <a:buSzPts val="1800"/>
              <a:buAutoNum type="arabicPeriod"/>
            </a:pPr>
            <a:r>
              <a:rPr lang="en" u="sng">
                <a:solidFill>
                  <a:schemeClr val="hlink"/>
                </a:solidFill>
                <a:hlinkClick r:id="rId4"/>
              </a:rPr>
              <a:t>Downloads for Windows</a:t>
            </a:r>
            <a:endParaRPr/>
          </a:p>
          <a:p>
            <a:pPr indent="-342900" lvl="0" marL="457200" rtl="0" algn="l">
              <a:spcBef>
                <a:spcPts val="0"/>
              </a:spcBef>
              <a:spcAft>
                <a:spcPts val="0"/>
              </a:spcAft>
              <a:buSzPts val="1800"/>
              <a:buAutoNum type="arabicPeriod"/>
            </a:pPr>
            <a:r>
              <a:rPr lang="en" u="sng">
                <a:solidFill>
                  <a:schemeClr val="hlink"/>
                </a:solidFill>
                <a:hlinkClick r:id="rId5"/>
              </a:rPr>
              <a:t>Downloads for MacOS</a:t>
            </a:r>
            <a:r>
              <a:rPr lang="en"/>
              <a:t> (</a:t>
            </a:r>
            <a:r>
              <a:rPr lang="en" u="sng">
                <a:solidFill>
                  <a:schemeClr val="hlink"/>
                </a:solidFill>
                <a:hlinkClick r:id="rId6"/>
              </a:rPr>
              <a:t>alternative with HomeBrew</a:t>
            </a:r>
            <a:r>
              <a:rPr lang="en"/>
              <a:t>)</a:t>
            </a:r>
            <a:endParaRPr/>
          </a:p>
          <a:p>
            <a:pPr indent="-342900" lvl="0" marL="457200" rtl="0" algn="l">
              <a:spcBef>
                <a:spcPts val="0"/>
              </a:spcBef>
              <a:spcAft>
                <a:spcPts val="0"/>
              </a:spcAft>
              <a:buSzPts val="1800"/>
              <a:buAutoNum type="arabicPeriod"/>
            </a:pPr>
            <a:r>
              <a:rPr lang="en"/>
              <a:t>For Linux: preferred way is to use prebuilt packages (see Linux section in instruction), but </a:t>
            </a:r>
            <a:r>
              <a:rPr lang="en" u="sng">
                <a:solidFill>
                  <a:schemeClr val="hlink"/>
                </a:solidFill>
                <a:hlinkClick r:id="rId7"/>
              </a:rPr>
              <a:t>build from sources is also available</a:t>
            </a:r>
            <a:endParaRPr/>
          </a:p>
          <a:p>
            <a:pPr indent="0" lvl="0" marL="0" rtl="0" algn="l">
              <a:spcBef>
                <a:spcPts val="1000"/>
              </a:spcBef>
              <a:spcAft>
                <a:spcPts val="0"/>
              </a:spcAft>
              <a:buNone/>
            </a:pPr>
            <a:r>
              <a:rPr lang="en"/>
              <a:t>Check that all is working as expected:</a:t>
            </a:r>
            <a:endParaRPr/>
          </a:p>
          <a:p>
            <a:pPr indent="0" lvl="0" marL="0" rtl="0" algn="l">
              <a:spcBef>
                <a:spcPts val="100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spcBef>
                <a:spcPts val="0"/>
              </a:spcBef>
              <a:spcAft>
                <a:spcPts val="1000"/>
              </a:spcAft>
              <a:buNone/>
            </a:pPr>
            <a:r>
              <a:t/>
            </a:r>
            <a:endParaRPr/>
          </a:p>
        </p:txBody>
      </p:sp>
      <p:sp>
        <p:nvSpPr>
          <p:cNvPr id="616" name="Google Shape;616;p92"/>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617" name="Google Shape;617;p92"/>
          <p:cNvPicPr preferRelativeResize="0"/>
          <p:nvPr/>
        </p:nvPicPr>
        <p:blipFill rotWithShape="1">
          <a:blip r:embed="rId8">
            <a:alphaModFix/>
          </a:blip>
          <a:srcRect b="72673" l="0" r="0" t="0"/>
          <a:stretch/>
        </p:blipFill>
        <p:spPr>
          <a:xfrm>
            <a:off x="367775" y="3107350"/>
            <a:ext cx="8034949" cy="1405549"/>
          </a:xfrm>
          <a:prstGeom prst="rect">
            <a:avLst/>
          </a:prstGeom>
          <a:noFill/>
          <a:ln>
            <a:noFill/>
          </a:ln>
        </p:spPr>
      </p:pic>
      <p:sp>
        <p:nvSpPr>
          <p:cNvPr id="618" name="Google Shape;618;p92"/>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solidFill>
                  <a:srgbClr val="434343"/>
                </a:solidFill>
              </a:rPr>
              <a:t>Install Python 3.10 or higher</a:t>
            </a:r>
            <a:endParaRPr b="0">
              <a:solidFill>
                <a:srgbClr val="434343"/>
              </a:solidFill>
            </a:endParaRPr>
          </a:p>
        </p:txBody>
      </p:sp>
      <p:sp>
        <p:nvSpPr>
          <p:cNvPr id="619" name="Google Shape;619;p92"/>
          <p:cNvSpPr txBox="1"/>
          <p:nvPr/>
        </p:nvSpPr>
        <p:spPr>
          <a:xfrm>
            <a:off x="367775" y="3335300"/>
            <a:ext cx="70050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2FB41D"/>
                </a:solidFill>
              </a:rPr>
              <a:t>➜</a:t>
            </a:r>
            <a:r>
              <a:rPr b="1" lang="en" sz="1300">
                <a:solidFill>
                  <a:srgbClr val="B42419"/>
                </a:solidFill>
              </a:rPr>
              <a:t>  </a:t>
            </a:r>
            <a:r>
              <a:rPr b="1" lang="en" sz="1300">
                <a:solidFill>
                  <a:srgbClr val="2EAEBB"/>
                </a:solidFill>
              </a:rPr>
              <a:t>~</a:t>
            </a:r>
            <a:r>
              <a:rPr lang="en" sz="1300">
                <a:solidFill>
                  <a:schemeClr val="dk1"/>
                </a:solidFill>
              </a:rPr>
              <a:t> </a:t>
            </a:r>
            <a:r>
              <a:rPr lang="en" sz="1300">
                <a:solidFill>
                  <a:schemeClr val="lt1"/>
                </a:solidFill>
              </a:rPr>
              <a:t>python3 -c "import sys; print(sys.version);"        </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3.11.6 (main, Oct  2 2023, 13:45:54) [Clang 15.0.0 (clang-1500.0.40.1)]</a:t>
            </a:r>
            <a:endParaRPr sz="1300">
              <a:solidFill>
                <a:schemeClr val="lt1"/>
              </a:solidFill>
            </a:endParaRPr>
          </a:p>
          <a:p>
            <a:pPr indent="0" lvl="0" marL="0" rtl="0" algn="l">
              <a:lnSpc>
                <a:spcPct val="115000"/>
              </a:lnSpc>
              <a:spcBef>
                <a:spcPts val="0"/>
              </a:spcBef>
              <a:spcAft>
                <a:spcPts val="0"/>
              </a:spcAft>
              <a:buNone/>
            </a:pPr>
            <a:r>
              <a:rPr b="1" lang="en" sz="1300">
                <a:solidFill>
                  <a:srgbClr val="2FB41D"/>
                </a:solidFill>
              </a:rPr>
              <a:t>➜  </a:t>
            </a:r>
            <a:r>
              <a:rPr b="1" lang="en" sz="1300">
                <a:solidFill>
                  <a:srgbClr val="2EAEBB"/>
                </a:solidFill>
              </a:rPr>
              <a:t>~</a:t>
            </a:r>
            <a:r>
              <a:rPr lang="en" sz="1300">
                <a:solidFill>
                  <a:schemeClr val="dk1"/>
                </a:solidFill>
              </a:rPr>
              <a:t> </a:t>
            </a:r>
            <a:r>
              <a:rPr lang="en" sz="1300">
                <a:solidFill>
                  <a:schemeClr val="lt1"/>
                </a:solidFill>
              </a:rPr>
              <a:t>pip3 --version</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pip 23.3.1 from /opt/homebrew/lib/python3.11/site-packages/pip (python 3.11)</a:t>
            </a:r>
            <a:endParaRPr sz="13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3"/>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would need following libraries for the first half of the course:</a:t>
            </a:r>
            <a:endParaRPr/>
          </a:p>
          <a:p>
            <a:pPr indent="-342900" lvl="0" marL="457200" rtl="0" algn="l">
              <a:spcBef>
                <a:spcPts val="0"/>
              </a:spcBef>
              <a:spcAft>
                <a:spcPts val="0"/>
              </a:spcAft>
              <a:buSzPts val="1800"/>
              <a:buChar char="●"/>
            </a:pPr>
            <a:r>
              <a:rPr lang="en"/>
              <a:t>Numpy</a:t>
            </a:r>
            <a:endParaRPr/>
          </a:p>
          <a:p>
            <a:pPr indent="-342900" lvl="0" marL="457200" rtl="0" algn="l">
              <a:spcBef>
                <a:spcPts val="0"/>
              </a:spcBef>
              <a:spcAft>
                <a:spcPts val="0"/>
              </a:spcAft>
              <a:buSzPts val="1800"/>
              <a:buChar char="●"/>
            </a:pPr>
            <a:r>
              <a:rPr lang="en"/>
              <a:t>Pandas</a:t>
            </a:r>
            <a:endParaRPr/>
          </a:p>
          <a:p>
            <a:pPr indent="-342900" lvl="0" marL="457200" rtl="0" algn="l">
              <a:spcBef>
                <a:spcPts val="0"/>
              </a:spcBef>
              <a:spcAft>
                <a:spcPts val="0"/>
              </a:spcAft>
              <a:buSzPts val="1800"/>
              <a:buChar char="●"/>
            </a:pPr>
            <a:r>
              <a:rPr lang="en"/>
              <a:t>Sklearn</a:t>
            </a:r>
            <a:endParaRPr/>
          </a:p>
          <a:p>
            <a:pPr indent="-342900" lvl="0" marL="457200" rtl="0" algn="l">
              <a:spcBef>
                <a:spcPts val="0"/>
              </a:spcBef>
              <a:spcAft>
                <a:spcPts val="0"/>
              </a:spcAft>
              <a:buSzPts val="1800"/>
              <a:buChar char="●"/>
            </a:pPr>
            <a:r>
              <a:rPr lang="en"/>
              <a:t>Seaborn</a:t>
            </a:r>
            <a:endParaRPr/>
          </a:p>
          <a:p>
            <a:pPr indent="-342900" lvl="0" marL="457200" rtl="0" algn="l">
              <a:spcBef>
                <a:spcPts val="0"/>
              </a:spcBef>
              <a:spcAft>
                <a:spcPts val="0"/>
              </a:spcAft>
              <a:buSzPts val="1800"/>
              <a:buChar char="●"/>
            </a:pPr>
            <a:r>
              <a:rPr lang="en"/>
              <a:t>Jupyter Notebook</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To install those you need to run:</a:t>
            </a:r>
            <a:endParaRPr/>
          </a:p>
          <a:p>
            <a:pPr indent="0" lvl="0" marL="0" rtl="0" algn="l">
              <a:spcBef>
                <a:spcPts val="0"/>
              </a:spcBef>
              <a:spcAft>
                <a:spcPts val="0"/>
              </a:spcAft>
              <a:buNone/>
            </a:pPr>
            <a:r>
              <a:t/>
            </a:r>
            <a:endParaRPr/>
          </a:p>
          <a:p>
            <a:pPr indent="0" lvl="0" marL="0" rtl="0" algn="l">
              <a:spcBef>
                <a:spcPts val="0"/>
              </a:spcBef>
              <a:spcAft>
                <a:spcPts val="1000"/>
              </a:spcAft>
              <a:buNone/>
            </a:pPr>
            <a:r>
              <a:t/>
            </a:r>
            <a:endParaRPr/>
          </a:p>
        </p:txBody>
      </p:sp>
      <p:sp>
        <p:nvSpPr>
          <p:cNvPr id="625" name="Google Shape;625;p93"/>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626" name="Google Shape;626;p93"/>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solidFill>
                  <a:srgbClr val="434343"/>
                </a:solidFill>
              </a:rPr>
              <a:t>Install packages using pip package manager</a:t>
            </a:r>
            <a:endParaRPr b="0">
              <a:solidFill>
                <a:srgbClr val="434343"/>
              </a:solidFill>
            </a:endParaRPr>
          </a:p>
        </p:txBody>
      </p:sp>
      <p:pic>
        <p:nvPicPr>
          <p:cNvPr id="627" name="Google Shape;627;p93"/>
          <p:cNvPicPr preferRelativeResize="0"/>
          <p:nvPr/>
        </p:nvPicPr>
        <p:blipFill rotWithShape="1">
          <a:blip r:embed="rId3">
            <a:alphaModFix/>
          </a:blip>
          <a:srcRect b="82564" l="0" r="0" t="0"/>
          <a:stretch/>
        </p:blipFill>
        <p:spPr>
          <a:xfrm>
            <a:off x="367775" y="3547750"/>
            <a:ext cx="8034949" cy="896776"/>
          </a:xfrm>
          <a:prstGeom prst="rect">
            <a:avLst/>
          </a:prstGeom>
          <a:noFill/>
          <a:ln>
            <a:noFill/>
          </a:ln>
        </p:spPr>
      </p:pic>
      <p:sp>
        <p:nvSpPr>
          <p:cNvPr id="628" name="Google Shape;628;p93"/>
          <p:cNvSpPr txBox="1"/>
          <p:nvPr/>
        </p:nvSpPr>
        <p:spPr>
          <a:xfrm>
            <a:off x="367775" y="3775700"/>
            <a:ext cx="7005000" cy="10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FB41D"/>
                </a:solidFill>
              </a:rPr>
              <a:t>➜</a:t>
            </a:r>
            <a:r>
              <a:rPr b="1" lang="en" sz="1300">
                <a:solidFill>
                  <a:srgbClr val="B42419"/>
                </a:solidFill>
              </a:rPr>
              <a:t>  </a:t>
            </a:r>
            <a:r>
              <a:rPr b="1" lang="en" sz="1300">
                <a:solidFill>
                  <a:srgbClr val="2EAEBB"/>
                </a:solidFill>
              </a:rPr>
              <a:t>~</a:t>
            </a:r>
            <a:r>
              <a:rPr lang="en" sz="1300">
                <a:solidFill>
                  <a:schemeClr val="dk1"/>
                </a:solidFill>
              </a:rPr>
              <a:t> </a:t>
            </a:r>
            <a:r>
              <a:rPr lang="en" sz="1300">
                <a:solidFill>
                  <a:schemeClr val="lt1"/>
                </a:solidFill>
              </a:rPr>
              <a:t>pip3 install numpy pandas scikit-learn seaborn jupyter</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a:t>
            </a:r>
            <a:endParaRPr sz="1300">
              <a:solidFill>
                <a:schemeClr val="lt1"/>
              </a:solidFill>
            </a:endParaRPr>
          </a:p>
          <a:p>
            <a:pPr indent="0" lvl="0" marL="0" rtl="0" algn="l">
              <a:lnSpc>
                <a:spcPct val="115000"/>
              </a:lnSpc>
              <a:spcBef>
                <a:spcPts val="0"/>
              </a:spcBef>
              <a:spcAft>
                <a:spcPts val="0"/>
              </a:spcAft>
              <a:buNone/>
            </a:pPr>
            <a:r>
              <a:t/>
            </a:r>
            <a:endParaRPr sz="13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4"/>
          <p:cNvSpPr txBox="1"/>
          <p:nvPr>
            <p:ph idx="1" type="body"/>
          </p:nvPr>
        </p:nvSpPr>
        <p:spPr>
          <a:xfrm>
            <a:off x="311700" y="915600"/>
            <a:ext cx="8520600" cy="374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Run Jupyter notebook - it will open a new </a:t>
            </a:r>
            <a:r>
              <a:rPr lang="en"/>
              <a:t>browser</a:t>
            </a:r>
            <a:r>
              <a:rPr lang="en"/>
              <a:t> tab (or click the link)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
              <a:t>Create a new notebook via UI</a:t>
            </a:r>
            <a:endParaRPr/>
          </a:p>
          <a:p>
            <a:pPr indent="0" lvl="0" marL="0" rtl="0" algn="l">
              <a:spcBef>
                <a:spcPts val="1000"/>
              </a:spcBef>
              <a:spcAft>
                <a:spcPts val="0"/>
              </a:spcAft>
              <a:buNone/>
            </a:pPr>
            <a:r>
              <a:t/>
            </a:r>
            <a:endParaRPr sz="850">
              <a:latin typeface="Arial"/>
              <a:ea typeface="Arial"/>
              <a:cs typeface="Arial"/>
              <a:sym typeface="Arial"/>
            </a:endParaRPr>
          </a:p>
          <a:p>
            <a:pPr indent="0" lvl="0" marL="0" rtl="0" algn="l">
              <a:spcBef>
                <a:spcPts val="0"/>
              </a:spcBef>
              <a:spcAft>
                <a:spcPts val="1000"/>
              </a:spcAft>
              <a:buNone/>
            </a:pPr>
            <a:r>
              <a:t/>
            </a:r>
            <a:endParaRPr/>
          </a:p>
        </p:txBody>
      </p:sp>
      <p:sp>
        <p:nvSpPr>
          <p:cNvPr id="634" name="Google Shape;634;p94"/>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pic>
        <p:nvPicPr>
          <p:cNvPr id="635" name="Google Shape;635;p94"/>
          <p:cNvPicPr preferRelativeResize="0"/>
          <p:nvPr/>
        </p:nvPicPr>
        <p:blipFill rotWithShape="1">
          <a:blip r:embed="rId3">
            <a:alphaModFix/>
          </a:blip>
          <a:srcRect b="64549" l="0" r="0" t="0"/>
          <a:stretch/>
        </p:blipFill>
        <p:spPr>
          <a:xfrm>
            <a:off x="367775" y="1374113"/>
            <a:ext cx="8034949" cy="1823424"/>
          </a:xfrm>
          <a:prstGeom prst="rect">
            <a:avLst/>
          </a:prstGeom>
          <a:noFill/>
          <a:ln>
            <a:noFill/>
          </a:ln>
        </p:spPr>
      </p:pic>
      <p:sp>
        <p:nvSpPr>
          <p:cNvPr id="636" name="Google Shape;636;p94"/>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solidFill>
                  <a:srgbClr val="434343"/>
                </a:solidFill>
              </a:rPr>
              <a:t>Validate packages</a:t>
            </a:r>
            <a:endParaRPr b="0">
              <a:solidFill>
                <a:srgbClr val="434343"/>
              </a:solidFill>
            </a:endParaRPr>
          </a:p>
        </p:txBody>
      </p:sp>
      <p:sp>
        <p:nvSpPr>
          <p:cNvPr id="637" name="Google Shape;637;p94"/>
          <p:cNvSpPr txBox="1"/>
          <p:nvPr/>
        </p:nvSpPr>
        <p:spPr>
          <a:xfrm>
            <a:off x="367775" y="1602063"/>
            <a:ext cx="7005000" cy="19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FB41D"/>
                </a:solidFill>
              </a:rPr>
              <a:t>➜</a:t>
            </a:r>
            <a:r>
              <a:rPr b="1" lang="en" sz="1300">
                <a:solidFill>
                  <a:srgbClr val="B42419"/>
                </a:solidFill>
              </a:rPr>
              <a:t>  </a:t>
            </a:r>
            <a:r>
              <a:rPr b="1" lang="en" sz="1300">
                <a:solidFill>
                  <a:srgbClr val="2EAEBB"/>
                </a:solidFill>
              </a:rPr>
              <a:t>~</a:t>
            </a:r>
            <a:r>
              <a:rPr lang="en" sz="1300">
                <a:solidFill>
                  <a:schemeClr val="dk1"/>
                </a:solidFill>
              </a:rPr>
              <a:t> </a:t>
            </a:r>
            <a:r>
              <a:rPr lang="en" sz="1300">
                <a:solidFill>
                  <a:schemeClr val="lt1"/>
                </a:solidFill>
              </a:rPr>
              <a:t>jupyter-notebook</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    Or copy and paste one of these URLs:</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        http://localhost:8888/?token=&lt;some_token&gt; </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     or http://127.0.0.1:8888/?token=&lt;some_token&gt; </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a:t>
            </a:r>
            <a:endParaRPr sz="1300">
              <a:solidFill>
                <a:schemeClr val="lt1"/>
              </a:solidFill>
            </a:endParaRPr>
          </a:p>
        </p:txBody>
      </p:sp>
      <p:pic>
        <p:nvPicPr>
          <p:cNvPr id="638" name="Google Shape;638;p94"/>
          <p:cNvPicPr preferRelativeResize="0"/>
          <p:nvPr/>
        </p:nvPicPr>
        <p:blipFill>
          <a:blip r:embed="rId4">
            <a:alphaModFix/>
          </a:blip>
          <a:stretch>
            <a:fillRect/>
          </a:stretch>
        </p:blipFill>
        <p:spPr>
          <a:xfrm>
            <a:off x="467125" y="3531973"/>
            <a:ext cx="7836234" cy="115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8"/>
          <p:cNvSpPr txBox="1"/>
          <p:nvPr>
            <p:ph type="title"/>
          </p:nvPr>
        </p:nvSpPr>
        <p:spPr>
          <a:xfrm>
            <a:off x="522000" y="1923200"/>
            <a:ext cx="8100000" cy="2094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highlight>
                  <a:schemeClr val="accent1"/>
                </a:highlight>
              </a:rPr>
              <a:t>Today</a:t>
            </a:r>
            <a:endParaRPr>
              <a:solidFill>
                <a:schemeClr val="lt1"/>
              </a:solidFill>
              <a:highlight>
                <a:schemeClr val="accent1"/>
              </a:highlight>
            </a:endParaRPr>
          </a:p>
          <a:p>
            <a:pPr indent="0" lvl="0" marL="0" rtl="0" algn="l">
              <a:spcBef>
                <a:spcPts val="0"/>
              </a:spcBef>
              <a:spcAft>
                <a:spcPts val="0"/>
              </a:spcAft>
              <a:buNone/>
            </a:pPr>
            <a:r>
              <a:rPr lang="en"/>
              <a:t>1. Meet your teachers</a:t>
            </a:r>
            <a:endParaRPr/>
          </a:p>
          <a:p>
            <a:pPr indent="0" lvl="0" marL="0" rtl="0" algn="l">
              <a:spcBef>
                <a:spcPts val="0"/>
              </a:spcBef>
              <a:spcAft>
                <a:spcPts val="0"/>
              </a:spcAft>
              <a:buNone/>
            </a:pPr>
            <a:r>
              <a:rPr lang="en"/>
              <a:t>2. Define your Working Alliance</a:t>
            </a:r>
            <a:endParaRPr/>
          </a:p>
          <a:p>
            <a:pPr indent="0" lvl="0" marL="0" rtl="0" algn="l">
              <a:spcBef>
                <a:spcPts val="0"/>
              </a:spcBef>
              <a:spcAft>
                <a:spcPts val="0"/>
              </a:spcAft>
              <a:buNone/>
            </a:pPr>
            <a:r>
              <a:rPr lang="en"/>
              <a:t>3. Intro to the course</a:t>
            </a:r>
            <a:endParaRPr/>
          </a:p>
        </p:txBody>
      </p:sp>
      <p:sp>
        <p:nvSpPr>
          <p:cNvPr id="423" name="Google Shape;423;p68"/>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5"/>
          <p:cNvSpPr txBox="1"/>
          <p:nvPr>
            <p:ph idx="1" type="body"/>
          </p:nvPr>
        </p:nvSpPr>
        <p:spPr>
          <a:xfrm>
            <a:off x="311700" y="915600"/>
            <a:ext cx="8520600" cy="3747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startAt="3"/>
            </a:pPr>
            <a:r>
              <a:rPr lang="en"/>
              <a:t>Execute </a:t>
            </a:r>
            <a:r>
              <a:rPr lang="en"/>
              <a:t>following</a:t>
            </a:r>
            <a:r>
              <a:rPr lang="en"/>
              <a:t> imports in the very first cell of a new notebook:</a:t>
            </a:r>
            <a:endParaRPr/>
          </a:p>
          <a:p>
            <a:pPr indent="0" lvl="0" marL="457200" rtl="0" algn="l">
              <a:spcBef>
                <a:spcPts val="1000"/>
              </a:spcBef>
              <a:spcAft>
                <a:spcPts val="0"/>
              </a:spcAft>
              <a:buNone/>
            </a:pPr>
            <a:r>
              <a:t/>
            </a:r>
            <a:endParaRPr/>
          </a:p>
          <a:p>
            <a:pPr indent="0" lvl="0" marL="0" rtl="0" algn="l">
              <a:lnSpc>
                <a:spcPct val="150000"/>
              </a:lnSpc>
              <a:spcBef>
                <a:spcPts val="1000"/>
              </a:spcBef>
              <a:spcAft>
                <a:spcPts val="0"/>
              </a:spcAft>
              <a:buNone/>
            </a:pPr>
            <a:r>
              <a:rPr b="1" lang="en" sz="1640">
                <a:solidFill>
                  <a:srgbClr val="AF00DB"/>
                </a:solidFill>
                <a:highlight>
                  <a:srgbClr val="FFFFFF"/>
                </a:highlight>
                <a:latin typeface="Courier New"/>
                <a:ea typeface="Courier New"/>
                <a:cs typeface="Courier New"/>
                <a:sym typeface="Courier New"/>
              </a:rPr>
              <a:t>import</a:t>
            </a:r>
            <a:r>
              <a:rPr b="1" lang="en" sz="1640">
                <a:solidFill>
                  <a:srgbClr val="3B3B3B"/>
                </a:solidFill>
                <a:highlight>
                  <a:srgbClr val="FFFFFF"/>
                </a:highlight>
                <a:latin typeface="Courier New"/>
                <a:ea typeface="Courier New"/>
                <a:cs typeface="Courier New"/>
                <a:sym typeface="Courier New"/>
              </a:rPr>
              <a:t> numpy </a:t>
            </a:r>
            <a:r>
              <a:rPr b="1" lang="en" sz="1640">
                <a:solidFill>
                  <a:srgbClr val="AF00DB"/>
                </a:solidFill>
                <a:highlight>
                  <a:srgbClr val="FFFFFF"/>
                </a:highlight>
                <a:latin typeface="Courier New"/>
                <a:ea typeface="Courier New"/>
                <a:cs typeface="Courier New"/>
                <a:sym typeface="Courier New"/>
              </a:rPr>
              <a:t>as</a:t>
            </a:r>
            <a:r>
              <a:rPr b="1" lang="en" sz="1640">
                <a:solidFill>
                  <a:srgbClr val="3B3B3B"/>
                </a:solidFill>
                <a:highlight>
                  <a:srgbClr val="FFFFFF"/>
                </a:highlight>
                <a:latin typeface="Courier New"/>
                <a:ea typeface="Courier New"/>
                <a:cs typeface="Courier New"/>
                <a:sym typeface="Courier New"/>
              </a:rPr>
              <a:t> np</a:t>
            </a:r>
            <a:endParaRPr b="1" sz="164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640">
                <a:solidFill>
                  <a:srgbClr val="AF00DB"/>
                </a:solidFill>
                <a:highlight>
                  <a:srgbClr val="FFFFFF"/>
                </a:highlight>
                <a:latin typeface="Courier New"/>
                <a:ea typeface="Courier New"/>
                <a:cs typeface="Courier New"/>
                <a:sym typeface="Courier New"/>
              </a:rPr>
              <a:t>import</a:t>
            </a:r>
            <a:r>
              <a:rPr b="1" lang="en" sz="1640">
                <a:solidFill>
                  <a:srgbClr val="3B3B3B"/>
                </a:solidFill>
                <a:highlight>
                  <a:srgbClr val="FFFFFF"/>
                </a:highlight>
                <a:latin typeface="Courier New"/>
                <a:ea typeface="Courier New"/>
                <a:cs typeface="Courier New"/>
                <a:sym typeface="Courier New"/>
              </a:rPr>
              <a:t> pandas </a:t>
            </a:r>
            <a:r>
              <a:rPr b="1" lang="en" sz="1640">
                <a:solidFill>
                  <a:srgbClr val="AF00DB"/>
                </a:solidFill>
                <a:highlight>
                  <a:srgbClr val="FFFFFF"/>
                </a:highlight>
                <a:latin typeface="Courier New"/>
                <a:ea typeface="Courier New"/>
                <a:cs typeface="Courier New"/>
                <a:sym typeface="Courier New"/>
              </a:rPr>
              <a:t>as</a:t>
            </a:r>
            <a:r>
              <a:rPr b="1" lang="en" sz="1640">
                <a:solidFill>
                  <a:srgbClr val="3B3B3B"/>
                </a:solidFill>
                <a:highlight>
                  <a:srgbClr val="FFFFFF"/>
                </a:highlight>
                <a:latin typeface="Courier New"/>
                <a:ea typeface="Courier New"/>
                <a:cs typeface="Courier New"/>
                <a:sym typeface="Courier New"/>
              </a:rPr>
              <a:t> pd</a:t>
            </a:r>
            <a:endParaRPr b="1" sz="164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640">
                <a:solidFill>
                  <a:srgbClr val="AF00DB"/>
                </a:solidFill>
                <a:highlight>
                  <a:srgbClr val="FFFFFF"/>
                </a:highlight>
                <a:latin typeface="Courier New"/>
                <a:ea typeface="Courier New"/>
                <a:cs typeface="Courier New"/>
                <a:sym typeface="Courier New"/>
              </a:rPr>
              <a:t>from</a:t>
            </a:r>
            <a:r>
              <a:rPr b="1" lang="en" sz="1640">
                <a:solidFill>
                  <a:srgbClr val="3B3B3B"/>
                </a:solidFill>
                <a:highlight>
                  <a:srgbClr val="FFFFFF"/>
                </a:highlight>
                <a:latin typeface="Courier New"/>
                <a:ea typeface="Courier New"/>
                <a:cs typeface="Courier New"/>
                <a:sym typeface="Courier New"/>
              </a:rPr>
              <a:t> sklearn.linear_model </a:t>
            </a:r>
            <a:r>
              <a:rPr b="1" lang="en" sz="1640">
                <a:solidFill>
                  <a:srgbClr val="AF00DB"/>
                </a:solidFill>
                <a:highlight>
                  <a:srgbClr val="FFFFFF"/>
                </a:highlight>
                <a:latin typeface="Courier New"/>
                <a:ea typeface="Courier New"/>
                <a:cs typeface="Courier New"/>
                <a:sym typeface="Courier New"/>
              </a:rPr>
              <a:t>import</a:t>
            </a:r>
            <a:r>
              <a:rPr b="1" lang="en" sz="1640">
                <a:solidFill>
                  <a:srgbClr val="3B3B3B"/>
                </a:solidFill>
                <a:highlight>
                  <a:srgbClr val="FFFFFF"/>
                </a:highlight>
                <a:latin typeface="Courier New"/>
                <a:ea typeface="Courier New"/>
                <a:cs typeface="Courier New"/>
                <a:sym typeface="Courier New"/>
              </a:rPr>
              <a:t> LogisticRegression</a:t>
            </a:r>
            <a:endParaRPr b="1" sz="164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640">
                <a:solidFill>
                  <a:srgbClr val="AF00DB"/>
                </a:solidFill>
                <a:highlight>
                  <a:srgbClr val="FFFFFF"/>
                </a:highlight>
                <a:latin typeface="Courier New"/>
                <a:ea typeface="Courier New"/>
                <a:cs typeface="Courier New"/>
                <a:sym typeface="Courier New"/>
              </a:rPr>
              <a:t>import</a:t>
            </a:r>
            <a:r>
              <a:rPr b="1" lang="en" sz="1640">
                <a:solidFill>
                  <a:srgbClr val="3B3B3B"/>
                </a:solidFill>
                <a:highlight>
                  <a:srgbClr val="FFFFFF"/>
                </a:highlight>
                <a:latin typeface="Courier New"/>
                <a:ea typeface="Courier New"/>
                <a:cs typeface="Courier New"/>
                <a:sym typeface="Courier New"/>
              </a:rPr>
              <a:t> seaborn </a:t>
            </a:r>
            <a:r>
              <a:rPr b="1" lang="en" sz="1640">
                <a:solidFill>
                  <a:srgbClr val="AF00DB"/>
                </a:solidFill>
                <a:highlight>
                  <a:srgbClr val="FFFFFF"/>
                </a:highlight>
                <a:latin typeface="Courier New"/>
                <a:ea typeface="Courier New"/>
                <a:cs typeface="Courier New"/>
                <a:sym typeface="Courier New"/>
              </a:rPr>
              <a:t>as</a:t>
            </a:r>
            <a:r>
              <a:rPr b="1" lang="en" sz="1640">
                <a:solidFill>
                  <a:srgbClr val="3B3B3B"/>
                </a:solidFill>
                <a:highlight>
                  <a:srgbClr val="FFFFFF"/>
                </a:highlight>
                <a:latin typeface="Courier New"/>
                <a:ea typeface="Courier New"/>
                <a:cs typeface="Courier New"/>
                <a:sym typeface="Courier New"/>
              </a:rPr>
              <a:t> sns</a:t>
            </a:r>
            <a:endParaRPr b="1" sz="164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64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a:t>This should pass without any errors.</a:t>
            </a:r>
            <a:endParaRPr/>
          </a:p>
          <a:p>
            <a:pPr indent="0" lvl="0" marL="0" rtl="0" algn="l">
              <a:spcBef>
                <a:spcPts val="1000"/>
              </a:spcBef>
              <a:spcAft>
                <a:spcPts val="0"/>
              </a:spcAft>
              <a:buNone/>
            </a:pPr>
            <a:r>
              <a:t/>
            </a:r>
            <a:endParaRPr sz="850">
              <a:latin typeface="Arial"/>
              <a:ea typeface="Arial"/>
              <a:cs typeface="Arial"/>
              <a:sym typeface="Arial"/>
            </a:endParaRPr>
          </a:p>
          <a:p>
            <a:pPr indent="0" lvl="0" marL="0" rtl="0" algn="l">
              <a:spcBef>
                <a:spcPts val="0"/>
              </a:spcBef>
              <a:spcAft>
                <a:spcPts val="1000"/>
              </a:spcAft>
              <a:buNone/>
            </a:pPr>
            <a:r>
              <a:t/>
            </a:r>
            <a:endParaRPr/>
          </a:p>
        </p:txBody>
      </p:sp>
      <p:sp>
        <p:nvSpPr>
          <p:cNvPr id="644" name="Google Shape;644;p95"/>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645" name="Google Shape;645;p95"/>
          <p:cNvSpPr txBox="1"/>
          <p:nvPr>
            <p:ph type="title"/>
          </p:nvPr>
        </p:nvSpPr>
        <p:spPr>
          <a:xfrm>
            <a:off x="311700" y="3429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solidFill>
                  <a:srgbClr val="434343"/>
                </a:solidFill>
              </a:rPr>
              <a:t>Validate packages</a:t>
            </a:r>
            <a:endParaRPr b="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Ice Breaker</a:t>
            </a:r>
            <a:endParaRPr/>
          </a:p>
        </p:txBody>
      </p:sp>
      <p:sp>
        <p:nvSpPr>
          <p:cNvPr id="429" name="Google Shape;429;p69"/>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Hello from the teachers</a:t>
            </a:r>
            <a:endParaRPr/>
          </a:p>
        </p:txBody>
      </p:sp>
      <p:sp>
        <p:nvSpPr>
          <p:cNvPr id="435" name="Google Shape;435;p70"/>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39" name="Shape 439"/>
        <p:cNvGrpSpPr/>
        <p:nvPr/>
      </p:nvGrpSpPr>
      <p:grpSpPr>
        <a:xfrm>
          <a:off x="0" y="0"/>
          <a:ext cx="0" cy="0"/>
          <a:chOff x="0" y="0"/>
          <a:chExt cx="0" cy="0"/>
        </a:xfrm>
      </p:grpSpPr>
      <p:sp>
        <p:nvSpPr>
          <p:cNvPr id="440" name="Google Shape;440;p71"/>
          <p:cNvSpPr txBox="1"/>
          <p:nvPr/>
        </p:nvSpPr>
        <p:spPr>
          <a:xfrm>
            <a:off x="311150" y="-44500"/>
            <a:ext cx="3227400" cy="697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2000">
                <a:solidFill>
                  <a:srgbClr val="434343"/>
                </a:solidFill>
                <a:highlight>
                  <a:srgbClr val="CDE6EE"/>
                </a:highlight>
                <a:latin typeface="Assistant"/>
                <a:ea typeface="Assistant"/>
                <a:cs typeface="Assistant"/>
                <a:sym typeface="Assistant"/>
              </a:rPr>
              <a:t>MEET THE TEACHERS</a:t>
            </a:r>
            <a:endParaRPr b="1" sz="2000">
              <a:solidFill>
                <a:srgbClr val="434343"/>
              </a:solidFill>
              <a:highlight>
                <a:srgbClr val="CDE6EE"/>
              </a:highlight>
              <a:latin typeface="Assistant"/>
              <a:ea typeface="Assistant"/>
              <a:cs typeface="Assistant"/>
              <a:sym typeface="Assistant"/>
            </a:endParaRPr>
          </a:p>
        </p:txBody>
      </p:sp>
      <p:sp>
        <p:nvSpPr>
          <p:cNvPr id="441" name="Google Shape;441;p71"/>
          <p:cNvSpPr/>
          <p:nvPr/>
        </p:nvSpPr>
        <p:spPr>
          <a:xfrm>
            <a:off x="5579328" y="3242398"/>
            <a:ext cx="1130100" cy="113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2" name="Google Shape;442;p71"/>
          <p:cNvSpPr/>
          <p:nvPr/>
        </p:nvSpPr>
        <p:spPr>
          <a:xfrm>
            <a:off x="1017347" y="1051975"/>
            <a:ext cx="1217100" cy="121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3" name="Google Shape;443;p71"/>
          <p:cNvSpPr/>
          <p:nvPr/>
        </p:nvSpPr>
        <p:spPr>
          <a:xfrm>
            <a:off x="1806300" y="3152111"/>
            <a:ext cx="1130100" cy="113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4" name="Google Shape;444;p71"/>
          <p:cNvSpPr/>
          <p:nvPr/>
        </p:nvSpPr>
        <p:spPr>
          <a:xfrm>
            <a:off x="5453200" y="875375"/>
            <a:ext cx="1007700" cy="10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5" name="Google Shape;445;p71"/>
          <p:cNvSpPr/>
          <p:nvPr/>
        </p:nvSpPr>
        <p:spPr>
          <a:xfrm>
            <a:off x="4172178" y="1241161"/>
            <a:ext cx="1130100" cy="113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6" name="Google Shape;446;p71"/>
          <p:cNvSpPr txBox="1"/>
          <p:nvPr/>
        </p:nvSpPr>
        <p:spPr>
          <a:xfrm>
            <a:off x="5764550" y="2453312"/>
            <a:ext cx="698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Guneş</a:t>
            </a:r>
            <a:endParaRPr b="0" i="0" sz="1000" u="none" cap="none" strike="noStrike">
              <a:solidFill>
                <a:srgbClr val="000000"/>
              </a:solidFill>
              <a:latin typeface="Assistant"/>
              <a:ea typeface="Assistant"/>
              <a:cs typeface="Assistant"/>
              <a:sym typeface="Assistant"/>
            </a:endParaRPr>
          </a:p>
        </p:txBody>
      </p:sp>
      <p:sp>
        <p:nvSpPr>
          <p:cNvPr id="447" name="Google Shape;447;p71"/>
          <p:cNvSpPr txBox="1"/>
          <p:nvPr/>
        </p:nvSpPr>
        <p:spPr>
          <a:xfrm>
            <a:off x="4318935" y="2453312"/>
            <a:ext cx="798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Youssef</a:t>
            </a:r>
            <a:endParaRPr b="0" i="0" sz="1000" u="none" cap="none" strike="noStrike">
              <a:solidFill>
                <a:srgbClr val="000000"/>
              </a:solidFill>
              <a:latin typeface="Assistant"/>
              <a:ea typeface="Assistant"/>
              <a:cs typeface="Assistant"/>
              <a:sym typeface="Assistant"/>
            </a:endParaRPr>
          </a:p>
        </p:txBody>
      </p:sp>
      <p:sp>
        <p:nvSpPr>
          <p:cNvPr id="448" name="Google Shape;448;p71"/>
          <p:cNvSpPr/>
          <p:nvPr/>
        </p:nvSpPr>
        <p:spPr>
          <a:xfrm>
            <a:off x="2506975" y="697512"/>
            <a:ext cx="1217100" cy="121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49" name="Google Shape;449;p71"/>
          <p:cNvSpPr txBox="1"/>
          <p:nvPr/>
        </p:nvSpPr>
        <p:spPr>
          <a:xfrm>
            <a:off x="2716450" y="2453312"/>
            <a:ext cx="731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Azad</a:t>
            </a:r>
            <a:endParaRPr b="0" i="0" sz="1000" u="none" cap="none" strike="noStrike">
              <a:solidFill>
                <a:srgbClr val="000000"/>
              </a:solidFill>
              <a:latin typeface="Assistant"/>
              <a:ea typeface="Assistant"/>
              <a:cs typeface="Assistant"/>
              <a:sym typeface="Assistant"/>
            </a:endParaRPr>
          </a:p>
        </p:txBody>
      </p:sp>
      <p:sp>
        <p:nvSpPr>
          <p:cNvPr id="450" name="Google Shape;450;p71"/>
          <p:cNvSpPr/>
          <p:nvPr/>
        </p:nvSpPr>
        <p:spPr>
          <a:xfrm>
            <a:off x="3730513" y="3053011"/>
            <a:ext cx="1130100" cy="113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51" name="Google Shape;451;p71"/>
          <p:cNvSpPr txBox="1"/>
          <p:nvPr/>
        </p:nvSpPr>
        <p:spPr>
          <a:xfrm>
            <a:off x="3896575" y="4327337"/>
            <a:ext cx="798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Mortiz</a:t>
            </a:r>
            <a:endParaRPr b="0" i="0" sz="1000" u="none" cap="none" strike="noStrike">
              <a:solidFill>
                <a:srgbClr val="000000"/>
              </a:solidFill>
              <a:latin typeface="Assistant"/>
              <a:ea typeface="Assistant"/>
              <a:cs typeface="Assistant"/>
              <a:sym typeface="Assistant"/>
            </a:endParaRPr>
          </a:p>
        </p:txBody>
      </p:sp>
      <p:pic>
        <p:nvPicPr>
          <p:cNvPr id="452" name="Google Shape;452;p71"/>
          <p:cNvPicPr preferRelativeResize="0"/>
          <p:nvPr/>
        </p:nvPicPr>
        <p:blipFill>
          <a:blip r:embed="rId3">
            <a:alphaModFix/>
          </a:blip>
          <a:stretch>
            <a:fillRect/>
          </a:stretch>
        </p:blipFill>
        <p:spPr>
          <a:xfrm>
            <a:off x="2440150" y="911138"/>
            <a:ext cx="1284000" cy="1284000"/>
          </a:xfrm>
          <a:prstGeom prst="ellipse">
            <a:avLst/>
          </a:prstGeom>
          <a:noFill/>
          <a:ln>
            <a:noFill/>
          </a:ln>
          <a:effectLst>
            <a:outerShdw blurRad="57150" rotWithShape="0" algn="bl" dir="5400000" dist="19050">
              <a:srgbClr val="000000">
                <a:alpha val="50000"/>
              </a:srgbClr>
            </a:outerShdw>
          </a:effectLst>
        </p:spPr>
      </p:pic>
      <p:pic>
        <p:nvPicPr>
          <p:cNvPr id="453" name="Google Shape;453;p71"/>
          <p:cNvPicPr preferRelativeResize="0"/>
          <p:nvPr/>
        </p:nvPicPr>
        <p:blipFill>
          <a:blip r:embed="rId4">
            <a:alphaModFix/>
          </a:blip>
          <a:stretch>
            <a:fillRect/>
          </a:stretch>
        </p:blipFill>
        <p:spPr>
          <a:xfrm>
            <a:off x="5501647" y="983675"/>
            <a:ext cx="1284000" cy="1284000"/>
          </a:xfrm>
          <a:prstGeom prst="ellipse">
            <a:avLst/>
          </a:prstGeom>
          <a:noFill/>
          <a:ln>
            <a:noFill/>
          </a:ln>
          <a:effectLst>
            <a:outerShdw blurRad="57150" rotWithShape="0" algn="bl" dir="5400000" dist="19050">
              <a:srgbClr val="000000">
                <a:alpha val="50000"/>
              </a:srgbClr>
            </a:outerShdw>
          </a:effectLst>
        </p:spPr>
      </p:pic>
      <p:sp>
        <p:nvSpPr>
          <p:cNvPr id="454" name="Google Shape;454;p71"/>
          <p:cNvSpPr txBox="1"/>
          <p:nvPr/>
        </p:nvSpPr>
        <p:spPr>
          <a:xfrm>
            <a:off x="5802100" y="4351362"/>
            <a:ext cx="698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Timo</a:t>
            </a:r>
            <a:endParaRPr b="0" i="0" sz="1000" u="none" cap="none" strike="noStrike">
              <a:solidFill>
                <a:srgbClr val="000000"/>
              </a:solidFill>
              <a:latin typeface="Assistant"/>
              <a:ea typeface="Assistant"/>
              <a:cs typeface="Assistant"/>
              <a:sym typeface="Assistant"/>
            </a:endParaRPr>
          </a:p>
        </p:txBody>
      </p:sp>
      <p:sp>
        <p:nvSpPr>
          <p:cNvPr id="455" name="Google Shape;455;p71"/>
          <p:cNvSpPr txBox="1"/>
          <p:nvPr/>
        </p:nvSpPr>
        <p:spPr>
          <a:xfrm>
            <a:off x="1187147" y="2269087"/>
            <a:ext cx="798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Nathan</a:t>
            </a:r>
            <a:endParaRPr b="0" i="0" sz="1000" u="none" cap="none" strike="noStrike">
              <a:solidFill>
                <a:srgbClr val="000000"/>
              </a:solidFill>
              <a:latin typeface="Assistant"/>
              <a:ea typeface="Assistant"/>
              <a:cs typeface="Assistant"/>
              <a:sym typeface="Assistant"/>
            </a:endParaRPr>
          </a:p>
        </p:txBody>
      </p:sp>
      <p:sp>
        <p:nvSpPr>
          <p:cNvPr id="456" name="Google Shape;456;p71"/>
          <p:cNvSpPr txBox="1"/>
          <p:nvPr/>
        </p:nvSpPr>
        <p:spPr>
          <a:xfrm>
            <a:off x="2090125" y="4369212"/>
            <a:ext cx="798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latin typeface="Assistant"/>
                <a:ea typeface="Assistant"/>
                <a:cs typeface="Assistant"/>
                <a:sym typeface="Assistant"/>
              </a:rPr>
              <a:t>Kateryna</a:t>
            </a:r>
            <a:endParaRPr b="0" i="0" sz="1000" u="none" cap="none" strike="noStrike">
              <a:solidFill>
                <a:srgbClr val="000000"/>
              </a:solidFill>
              <a:latin typeface="Assistant"/>
              <a:ea typeface="Assistant"/>
              <a:cs typeface="Assistant"/>
              <a:sym typeface="Assistant"/>
            </a:endParaRPr>
          </a:p>
        </p:txBody>
      </p:sp>
      <p:pic>
        <p:nvPicPr>
          <p:cNvPr id="457" name="Google Shape;457;p71"/>
          <p:cNvPicPr preferRelativeResize="0"/>
          <p:nvPr/>
        </p:nvPicPr>
        <p:blipFill>
          <a:blip r:embed="rId5">
            <a:alphaModFix/>
          </a:blip>
          <a:stretch>
            <a:fillRect/>
          </a:stretch>
        </p:blipFill>
        <p:spPr>
          <a:xfrm>
            <a:off x="1886525" y="2907000"/>
            <a:ext cx="1284000" cy="1284000"/>
          </a:xfrm>
          <a:prstGeom prst="ellipse">
            <a:avLst/>
          </a:prstGeom>
          <a:noFill/>
          <a:ln>
            <a:noFill/>
          </a:ln>
          <a:effectLst>
            <a:outerShdw blurRad="57150" rotWithShape="0" algn="bl" dir="5400000" dist="19050">
              <a:srgbClr val="000000">
                <a:alpha val="50000"/>
              </a:srgbClr>
            </a:outerShdw>
          </a:effectLst>
        </p:spPr>
      </p:pic>
      <p:pic>
        <p:nvPicPr>
          <p:cNvPr id="458" name="Google Shape;458;p71"/>
          <p:cNvPicPr preferRelativeResize="0"/>
          <p:nvPr/>
        </p:nvPicPr>
        <p:blipFill>
          <a:blip r:embed="rId6">
            <a:alphaModFix/>
          </a:blip>
          <a:stretch>
            <a:fillRect/>
          </a:stretch>
        </p:blipFill>
        <p:spPr>
          <a:xfrm>
            <a:off x="828300" y="930725"/>
            <a:ext cx="1284000" cy="1284000"/>
          </a:xfrm>
          <a:prstGeom prst="ellipse">
            <a:avLst/>
          </a:prstGeom>
          <a:noFill/>
          <a:ln>
            <a:noFill/>
          </a:ln>
        </p:spPr>
      </p:pic>
      <p:pic>
        <p:nvPicPr>
          <p:cNvPr id="459" name="Google Shape;459;p71"/>
          <p:cNvPicPr preferRelativeResize="0"/>
          <p:nvPr/>
        </p:nvPicPr>
        <p:blipFill>
          <a:blip r:embed="rId7">
            <a:alphaModFix/>
          </a:blip>
          <a:stretch>
            <a:fillRect/>
          </a:stretch>
        </p:blipFill>
        <p:spPr>
          <a:xfrm>
            <a:off x="5606625" y="3006300"/>
            <a:ext cx="1324800" cy="1324800"/>
          </a:xfrm>
          <a:prstGeom prst="ellipse">
            <a:avLst/>
          </a:prstGeom>
          <a:noFill/>
          <a:ln>
            <a:noFill/>
          </a:ln>
        </p:spPr>
      </p:pic>
      <p:pic>
        <p:nvPicPr>
          <p:cNvPr id="460" name="Google Shape;460;p71"/>
          <p:cNvPicPr preferRelativeResize="0"/>
          <p:nvPr/>
        </p:nvPicPr>
        <p:blipFill rotWithShape="1">
          <a:blip r:embed="rId8">
            <a:alphaModFix/>
          </a:blip>
          <a:srcRect b="0" l="0" r="32468" t="15340"/>
          <a:stretch/>
        </p:blipFill>
        <p:spPr>
          <a:xfrm>
            <a:off x="5627025" y="2909275"/>
            <a:ext cx="1284000" cy="1324800"/>
          </a:xfrm>
          <a:prstGeom prst="ellipse">
            <a:avLst/>
          </a:prstGeom>
          <a:noFill/>
          <a:ln>
            <a:noFill/>
          </a:ln>
        </p:spPr>
      </p:pic>
      <p:pic>
        <p:nvPicPr>
          <p:cNvPr id="461" name="Google Shape;461;p71"/>
          <p:cNvPicPr preferRelativeResize="0"/>
          <p:nvPr/>
        </p:nvPicPr>
        <p:blipFill>
          <a:blip r:embed="rId9">
            <a:alphaModFix/>
          </a:blip>
          <a:stretch>
            <a:fillRect/>
          </a:stretch>
        </p:blipFill>
        <p:spPr>
          <a:xfrm>
            <a:off x="4043413" y="875375"/>
            <a:ext cx="1324800" cy="1324800"/>
          </a:xfrm>
          <a:prstGeom prst="ellipse">
            <a:avLst/>
          </a:prstGeom>
          <a:noFill/>
          <a:ln>
            <a:noFill/>
          </a:ln>
        </p:spPr>
      </p:pic>
      <p:sp>
        <p:nvSpPr>
          <p:cNvPr id="462" name="Google Shape;462;p71"/>
          <p:cNvSpPr/>
          <p:nvPr/>
        </p:nvSpPr>
        <p:spPr>
          <a:xfrm>
            <a:off x="7052575" y="4614000"/>
            <a:ext cx="1530900" cy="485700"/>
          </a:xfrm>
          <a:prstGeom prst="rect">
            <a:avLst/>
          </a:prstGeom>
          <a:solidFill>
            <a:srgbClr val="CDE6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63" name="Google Shape;463;p71"/>
          <p:cNvPicPr preferRelativeResize="0"/>
          <p:nvPr/>
        </p:nvPicPr>
        <p:blipFill>
          <a:blip r:embed="rId10">
            <a:alphaModFix/>
          </a:blip>
          <a:stretch>
            <a:fillRect/>
          </a:stretch>
        </p:blipFill>
        <p:spPr>
          <a:xfrm>
            <a:off x="3742238" y="2948875"/>
            <a:ext cx="1324800" cy="11571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Working alliance</a:t>
            </a:r>
            <a:endParaRPr/>
          </a:p>
        </p:txBody>
      </p:sp>
      <p:sp>
        <p:nvSpPr>
          <p:cNvPr id="469" name="Google Shape;469;p72"/>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8ADC5"/>
        </a:solidFill>
      </p:bgPr>
    </p:bg>
    <p:spTree>
      <p:nvGrpSpPr>
        <p:cNvPr id="473" name="Shape 473"/>
        <p:cNvGrpSpPr/>
        <p:nvPr/>
      </p:nvGrpSpPr>
      <p:grpSpPr>
        <a:xfrm>
          <a:off x="0" y="0"/>
          <a:ext cx="0" cy="0"/>
          <a:chOff x="0" y="0"/>
          <a:chExt cx="0" cy="0"/>
        </a:xfrm>
      </p:grpSpPr>
      <p:sp>
        <p:nvSpPr>
          <p:cNvPr id="474" name="Google Shape;474;p73"/>
          <p:cNvSpPr txBox="1"/>
          <p:nvPr>
            <p:ph type="title"/>
          </p:nvPr>
        </p:nvSpPr>
        <p:spPr>
          <a:xfrm>
            <a:off x="1077775" y="647825"/>
            <a:ext cx="6480900" cy="3426600"/>
          </a:xfrm>
          <a:prstGeom prst="rect">
            <a:avLst/>
          </a:prstGeom>
          <a:solidFill>
            <a:schemeClr val="accent1"/>
          </a:solidFill>
          <a:ln>
            <a:noFill/>
          </a:ln>
        </p:spPr>
        <p:txBody>
          <a:bodyPr anchorCtr="0" anchor="b" bIns="91425" lIns="91425" spcFirstLastPara="1" rIns="91425" wrap="square" tIns="91425">
            <a:noAutofit/>
          </a:bodyPr>
          <a:lstStyle/>
          <a:p>
            <a:pPr indent="-412750" lvl="0" marL="457200" rtl="0" algn="l">
              <a:spcBef>
                <a:spcPts val="0"/>
              </a:spcBef>
              <a:spcAft>
                <a:spcPts val="0"/>
              </a:spcAft>
              <a:buClr>
                <a:schemeClr val="lt1"/>
              </a:buClr>
              <a:buSzPts val="2900"/>
              <a:buChar char="➔"/>
            </a:pPr>
            <a:r>
              <a:rPr lang="en" sz="2900">
                <a:solidFill>
                  <a:schemeClr val="lt1"/>
                </a:solidFill>
              </a:rPr>
              <a:t>Keep focus</a:t>
            </a:r>
            <a:endParaRPr sz="2900">
              <a:solidFill>
                <a:schemeClr val="lt1"/>
              </a:solidFill>
            </a:endParaRPr>
          </a:p>
          <a:p>
            <a:pPr indent="-412750" lvl="0" marL="457200" rtl="0" algn="l">
              <a:spcBef>
                <a:spcPts val="0"/>
              </a:spcBef>
              <a:spcAft>
                <a:spcPts val="0"/>
              </a:spcAft>
              <a:buClr>
                <a:schemeClr val="lt1"/>
              </a:buClr>
              <a:buSzPts val="2900"/>
              <a:buChar char="➔"/>
            </a:pPr>
            <a:r>
              <a:rPr lang="en" sz="2900">
                <a:solidFill>
                  <a:schemeClr val="lt1"/>
                </a:solidFill>
              </a:rPr>
              <a:t>Respect our time</a:t>
            </a:r>
            <a:endParaRPr sz="2900">
              <a:solidFill>
                <a:schemeClr val="lt1"/>
              </a:solidFill>
            </a:endParaRPr>
          </a:p>
          <a:p>
            <a:pPr indent="-412750" lvl="0" marL="457200" rtl="0" algn="l">
              <a:spcBef>
                <a:spcPts val="0"/>
              </a:spcBef>
              <a:spcAft>
                <a:spcPts val="0"/>
              </a:spcAft>
              <a:buClr>
                <a:schemeClr val="lt1"/>
              </a:buClr>
              <a:buSzPts val="2900"/>
              <a:buChar char="➔"/>
            </a:pPr>
            <a:r>
              <a:rPr lang="en" sz="2900">
                <a:solidFill>
                  <a:schemeClr val="lt1"/>
                </a:solidFill>
              </a:rPr>
              <a:t>Create spaces for inquiry</a:t>
            </a:r>
            <a:endParaRPr sz="2900">
              <a:solidFill>
                <a:schemeClr val="lt1"/>
              </a:solidFill>
            </a:endParaRPr>
          </a:p>
          <a:p>
            <a:pPr indent="-412750" lvl="0" marL="457200" rtl="0" algn="l">
              <a:spcBef>
                <a:spcPts val="0"/>
              </a:spcBef>
              <a:spcAft>
                <a:spcPts val="0"/>
              </a:spcAft>
              <a:buClr>
                <a:schemeClr val="lt1"/>
              </a:buClr>
              <a:buSzPts val="2900"/>
              <a:buChar char="➔"/>
            </a:pPr>
            <a:r>
              <a:rPr lang="en" sz="2900">
                <a:solidFill>
                  <a:schemeClr val="lt1"/>
                </a:solidFill>
              </a:rPr>
              <a:t>Be kind and brave</a:t>
            </a:r>
            <a:endParaRPr sz="2900">
              <a:solidFill>
                <a:schemeClr val="lt1"/>
              </a:solidFill>
            </a:endParaRPr>
          </a:p>
          <a:p>
            <a:pPr indent="-412750" lvl="0" marL="457200" rtl="0" algn="l">
              <a:spcBef>
                <a:spcPts val="0"/>
              </a:spcBef>
              <a:spcAft>
                <a:spcPts val="0"/>
              </a:spcAft>
              <a:buClr>
                <a:schemeClr val="lt1"/>
              </a:buClr>
              <a:buSzPts val="2900"/>
              <a:buChar char="➔"/>
            </a:pPr>
            <a:r>
              <a:rPr lang="en" sz="2900">
                <a:solidFill>
                  <a:schemeClr val="lt1"/>
                </a:solidFill>
              </a:rPr>
              <a:t>Be mindful of the space you take up</a:t>
            </a:r>
            <a:endParaRPr sz="2900">
              <a:solidFill>
                <a:schemeClr val="lt1"/>
              </a:solidFill>
            </a:endParaRPr>
          </a:p>
          <a:p>
            <a:pPr indent="-412750" lvl="0" marL="457200" rtl="0" algn="l">
              <a:spcBef>
                <a:spcPts val="0"/>
              </a:spcBef>
              <a:spcAft>
                <a:spcPts val="0"/>
              </a:spcAft>
              <a:buClr>
                <a:schemeClr val="lt1"/>
              </a:buClr>
              <a:buSzPts val="2900"/>
              <a:buChar char="➔"/>
            </a:pPr>
            <a:r>
              <a:rPr lang="en" sz="2900">
                <a:solidFill>
                  <a:schemeClr val="lt1"/>
                </a:solidFill>
              </a:rPr>
              <a:t>Look for the learnings</a:t>
            </a:r>
            <a:endParaRPr sz="2900">
              <a:solidFill>
                <a:schemeClr val="lt1"/>
              </a:solidFill>
            </a:endParaRPr>
          </a:p>
        </p:txBody>
      </p:sp>
      <p:sp>
        <p:nvSpPr>
          <p:cNvPr id="475" name="Google Shape;475;p73"/>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9" name="Shape 479"/>
        <p:cNvGrpSpPr/>
        <p:nvPr/>
      </p:nvGrpSpPr>
      <p:grpSpPr>
        <a:xfrm>
          <a:off x="0" y="0"/>
          <a:ext cx="0" cy="0"/>
          <a:chOff x="0" y="0"/>
          <a:chExt cx="0" cy="0"/>
        </a:xfrm>
      </p:grpSpPr>
      <p:sp>
        <p:nvSpPr>
          <p:cNvPr id="480" name="Google Shape;480;p74"/>
          <p:cNvSpPr txBox="1"/>
          <p:nvPr>
            <p:ph type="title"/>
          </p:nvPr>
        </p:nvSpPr>
        <p:spPr>
          <a:xfrm>
            <a:off x="498450" y="2045600"/>
            <a:ext cx="8147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6000">
                <a:solidFill>
                  <a:schemeClr val="lt1"/>
                </a:solidFill>
              </a:rPr>
              <a:t>Set the working alliance!</a:t>
            </a:r>
            <a:endParaRPr sz="6000">
              <a:solidFill>
                <a:schemeClr val="lt1"/>
              </a:solidFill>
            </a:endParaRPr>
          </a:p>
        </p:txBody>
      </p:sp>
      <p:sp>
        <p:nvSpPr>
          <p:cNvPr id="481" name="Google Shape;481;p74"/>
          <p:cNvSpPr txBox="1"/>
          <p:nvPr>
            <p:ph idx="12" type="sldNum"/>
          </p:nvPr>
        </p:nvSpPr>
        <p:spPr>
          <a:xfrm>
            <a:off x="8466613" y="4762672"/>
            <a:ext cx="365700" cy="2742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D5D5D"/>
      </a:dk2>
      <a:lt2>
        <a:srgbClr val="DADADA"/>
      </a:lt2>
      <a:accent1>
        <a:srgbClr val="58ADC5"/>
      </a:accent1>
      <a:accent2>
        <a:srgbClr val="8AC6D6"/>
      </a:accent2>
      <a:accent3>
        <a:srgbClr val="CDE6EE"/>
      </a:accent3>
      <a:accent4>
        <a:srgbClr val="EA5B25"/>
      </a:accent4>
      <a:accent5>
        <a:srgbClr val="F08C66"/>
      </a:accent5>
      <a:accent6>
        <a:srgbClr val="F9CEBE"/>
      </a:accent6>
      <a:hlink>
        <a:srgbClr val="58AD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